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Default Extension="fntdata" ContentType="application/x-fontdata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62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5143500" type="screen16x9"/>
  <p:notesSz cx="6858000" cy="9144000"/>
  <p:embeddedFontLst>
    <p:embeddedFont>
      <p:font typeface="Lato" charset="0"/>
      <p:regular r:id="rId13"/>
      <p:bold r:id="rId14"/>
      <p:italic r:id="rId15"/>
      <p:boldItalic r:id="rId16"/>
    </p:embeddedFont>
    <p:embeddedFont>
      <p:font typeface="Oswald" charset="-52"/>
      <p:regular r:id="rId17"/>
      <p:bold r:id="rId18"/>
    </p:embeddedFont>
    <p:embeddedFont>
      <p:font typeface="Montserrat" charset="-52"/>
      <p:regular r:id="rId19"/>
      <p:bold r:id="rId20"/>
      <p:italic r:id="rId21"/>
      <p:boldItalic r:id="rId22"/>
    </p:embeddedFont>
    <p:embeddedFont>
      <p:font typeface="Raleway" charset="-52"/>
      <p:regular r:id="rId23"/>
      <p:bold r:id="rId24"/>
      <p:italic r:id="rId25"/>
      <p:boldItalic r:id="rId26"/>
    </p:embeddedFont>
  </p:embeddedFontLst>
  <p:defaultTextStyle>
    <a:defPPr>
      <a:defRPr lang="ru-RU"/>
    </a:defPPr>
    <a:lvl1pPr algn="l" rtl="0" fontAlgn="base">
      <a:spcBef>
        <a:spcPct val="0"/>
      </a:spcBef>
      <a:spcAft>
        <a:spcPct val="0"/>
      </a:spcAft>
      <a:defRPr sz="1400" kern="1200">
        <a:solidFill>
          <a:srgbClr val="000000"/>
        </a:solidFill>
        <a:latin typeface="Arial" charset="0"/>
        <a:ea typeface="+mn-ea"/>
        <a:cs typeface="Arial" charset="0"/>
        <a:sym typeface="Arial" charset="0"/>
      </a:defRPr>
    </a:lvl1pPr>
    <a:lvl2pPr marL="457200" algn="l" rtl="0" fontAlgn="base">
      <a:spcBef>
        <a:spcPct val="0"/>
      </a:spcBef>
      <a:spcAft>
        <a:spcPct val="0"/>
      </a:spcAft>
      <a:defRPr sz="1400" kern="1200">
        <a:solidFill>
          <a:srgbClr val="000000"/>
        </a:solidFill>
        <a:latin typeface="Arial" charset="0"/>
        <a:ea typeface="+mn-ea"/>
        <a:cs typeface="Arial" charset="0"/>
        <a:sym typeface="Arial" charset="0"/>
      </a:defRPr>
    </a:lvl2pPr>
    <a:lvl3pPr marL="914400" algn="l" rtl="0" fontAlgn="base">
      <a:spcBef>
        <a:spcPct val="0"/>
      </a:spcBef>
      <a:spcAft>
        <a:spcPct val="0"/>
      </a:spcAft>
      <a:defRPr sz="1400" kern="1200">
        <a:solidFill>
          <a:srgbClr val="000000"/>
        </a:solidFill>
        <a:latin typeface="Arial" charset="0"/>
        <a:ea typeface="+mn-ea"/>
        <a:cs typeface="Arial" charset="0"/>
        <a:sym typeface="Arial" charset="0"/>
      </a:defRPr>
    </a:lvl3pPr>
    <a:lvl4pPr marL="1371600" algn="l" rtl="0" fontAlgn="base">
      <a:spcBef>
        <a:spcPct val="0"/>
      </a:spcBef>
      <a:spcAft>
        <a:spcPct val="0"/>
      </a:spcAft>
      <a:defRPr sz="1400" kern="1200">
        <a:solidFill>
          <a:srgbClr val="000000"/>
        </a:solidFill>
        <a:latin typeface="Arial" charset="0"/>
        <a:ea typeface="+mn-ea"/>
        <a:cs typeface="Arial" charset="0"/>
        <a:sym typeface="Arial" charset="0"/>
      </a:defRPr>
    </a:lvl4pPr>
    <a:lvl5pPr marL="1828800" algn="l" rtl="0" fontAlgn="base">
      <a:spcBef>
        <a:spcPct val="0"/>
      </a:spcBef>
      <a:spcAft>
        <a:spcPct val="0"/>
      </a:spcAft>
      <a:defRPr sz="1400" kern="1200">
        <a:solidFill>
          <a:srgbClr val="000000"/>
        </a:solidFill>
        <a:latin typeface="Arial" charset="0"/>
        <a:ea typeface="+mn-ea"/>
        <a:cs typeface="Arial" charset="0"/>
        <a:sym typeface="Arial" charset="0"/>
      </a:defRPr>
    </a:lvl5pPr>
    <a:lvl6pPr marL="2286000" algn="l" defTabSz="914400" rtl="0" eaLnBrk="1" latinLnBrk="0" hangingPunct="1">
      <a:defRPr sz="1400" kern="1200">
        <a:solidFill>
          <a:srgbClr val="000000"/>
        </a:solidFill>
        <a:latin typeface="Arial" charset="0"/>
        <a:ea typeface="+mn-ea"/>
        <a:cs typeface="Arial" charset="0"/>
        <a:sym typeface="Arial" charset="0"/>
      </a:defRPr>
    </a:lvl6pPr>
    <a:lvl7pPr marL="2743200" algn="l" defTabSz="914400" rtl="0" eaLnBrk="1" latinLnBrk="0" hangingPunct="1">
      <a:defRPr sz="1400" kern="1200">
        <a:solidFill>
          <a:srgbClr val="000000"/>
        </a:solidFill>
        <a:latin typeface="Arial" charset="0"/>
        <a:ea typeface="+mn-ea"/>
        <a:cs typeface="Arial" charset="0"/>
        <a:sym typeface="Arial" charset="0"/>
      </a:defRPr>
    </a:lvl7pPr>
    <a:lvl8pPr marL="3200400" algn="l" defTabSz="914400" rtl="0" eaLnBrk="1" latinLnBrk="0" hangingPunct="1">
      <a:defRPr sz="1400" kern="1200">
        <a:solidFill>
          <a:srgbClr val="000000"/>
        </a:solidFill>
        <a:latin typeface="Arial" charset="0"/>
        <a:ea typeface="+mn-ea"/>
        <a:cs typeface="Arial" charset="0"/>
        <a:sym typeface="Arial" charset="0"/>
      </a:defRPr>
    </a:lvl8pPr>
    <a:lvl9pPr marL="3657600" algn="l" defTabSz="914400" rtl="0" eaLnBrk="1" latinLnBrk="0" hangingPunct="1">
      <a:defRPr sz="1400" kern="1200">
        <a:solidFill>
          <a:srgbClr val="000000"/>
        </a:solidFill>
        <a:latin typeface="Arial" charset="0"/>
        <a:ea typeface="+mn-ea"/>
        <a:cs typeface="Arial" charset="0"/>
        <a:sym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49" d="100"/>
          <a:sy n="149" d="100"/>
        </p:scale>
        <p:origin x="-2442" y="-84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1.fntdata"/><Relationship Id="rId18" Type="http://schemas.openxmlformats.org/officeDocument/2006/relationships/font" Target="fonts/font6.fntdata"/><Relationship Id="rId26" Type="http://schemas.openxmlformats.org/officeDocument/2006/relationships/font" Target="fonts/font14.fntdata"/><Relationship Id="rId3" Type="http://schemas.openxmlformats.org/officeDocument/2006/relationships/slide" Target="slides/slide2.xml"/><Relationship Id="rId21" Type="http://schemas.openxmlformats.org/officeDocument/2006/relationships/font" Target="fonts/font9.fntdata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font" Target="fonts/font5.fntdata"/><Relationship Id="rId25" Type="http://schemas.openxmlformats.org/officeDocument/2006/relationships/font" Target="fonts/font13.fntdata"/><Relationship Id="rId2" Type="http://schemas.openxmlformats.org/officeDocument/2006/relationships/slide" Target="slides/slide1.xml"/><Relationship Id="rId16" Type="http://schemas.openxmlformats.org/officeDocument/2006/relationships/font" Target="fonts/font4.fntdata"/><Relationship Id="rId20" Type="http://schemas.openxmlformats.org/officeDocument/2006/relationships/font" Target="fonts/font8.fntdata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font" Target="fonts/font12.fntdata"/><Relationship Id="rId5" Type="http://schemas.openxmlformats.org/officeDocument/2006/relationships/slide" Target="slides/slide4.xml"/><Relationship Id="rId15" Type="http://schemas.openxmlformats.org/officeDocument/2006/relationships/font" Target="fonts/font3.fntdata"/><Relationship Id="rId23" Type="http://schemas.openxmlformats.org/officeDocument/2006/relationships/font" Target="fonts/font11.fntdata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font" Target="fonts/font7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2.fntdata"/><Relationship Id="rId22" Type="http://schemas.openxmlformats.org/officeDocument/2006/relationships/font" Target="fonts/font10.fntdata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Google Shape;3;n"/>
          <p:cNvSpPr>
            <a:spLocks noGrp="1" noRo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120000" y="0"/>
              </a:cxn>
              <a:cxn ang="0">
                <a:pos x="120000" y="120000"/>
              </a:cxn>
              <a:cxn ang="0">
                <a:pos x="0" y="120000"/>
              </a:cxn>
            </a:cxnLst>
            <a:rect l="0" t="0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6387" name="Google Shape;4;n"/>
          <p:cNvSpPr txBox="1">
            <a:spLocks noGrp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25" tIns="91425" rIns="91425" bIns="91425" numCol="1" anchor="t" anchorCtr="0" compatLnSpc="1">
            <a:prstTxWarp prst="textNoShape">
              <a:avLst/>
            </a:prstTxWarp>
          </a:bodyPr>
          <a:lstStyle/>
          <a:p>
            <a:pPr lvl="0"/>
            <a:endParaRPr lang="ru-RU" smtClean="0">
              <a:sym typeface="Arial" charset="0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L="457200" indent="-317500" algn="l" rtl="0" eaLnBrk="0" fontAlgn="base" hangingPunct="0">
      <a:spcBef>
        <a:spcPct val="0"/>
      </a:spcBef>
      <a:spcAft>
        <a:spcPct val="0"/>
      </a:spcAft>
      <a:buClr>
        <a:srgbClr val="000000"/>
      </a:buClr>
      <a:buFont typeface="Arial" charset="0"/>
      <a:defRPr sz="1400">
        <a:solidFill>
          <a:srgbClr val="000000"/>
        </a:solidFill>
        <a:latin typeface="Arial"/>
        <a:ea typeface="Arial"/>
        <a:cs typeface="Arial"/>
        <a:sym typeface="Arial" charset="0"/>
      </a:defRPr>
    </a:lvl1pPr>
    <a:lvl2pPr marL="742950" lvl="1" indent="-285750" algn="l" rtl="0" eaLnBrk="0" fontAlgn="base" hangingPunct="0">
      <a:spcBef>
        <a:spcPct val="0"/>
      </a:spcBef>
      <a:spcAft>
        <a:spcPct val="0"/>
      </a:spcAft>
      <a:buClr>
        <a:srgbClr val="000000"/>
      </a:buClr>
      <a:buFont typeface="Arial" charset="0"/>
      <a:defRPr sz="1400">
        <a:solidFill>
          <a:srgbClr val="000000"/>
        </a:solidFill>
        <a:latin typeface="Arial"/>
        <a:ea typeface="Arial"/>
        <a:cs typeface="Arial"/>
        <a:sym typeface="Arial" charset="0"/>
      </a:defRPr>
    </a:lvl2pPr>
    <a:lvl3pPr marL="1143000" lvl="2" indent="-228600" algn="l" rtl="0" eaLnBrk="0" fontAlgn="base" hangingPunct="0">
      <a:spcBef>
        <a:spcPct val="0"/>
      </a:spcBef>
      <a:spcAft>
        <a:spcPct val="0"/>
      </a:spcAft>
      <a:buClr>
        <a:srgbClr val="000000"/>
      </a:buClr>
      <a:buFont typeface="Arial" charset="0"/>
      <a:defRPr sz="1400">
        <a:solidFill>
          <a:srgbClr val="000000"/>
        </a:solidFill>
        <a:latin typeface="Arial"/>
        <a:ea typeface="Arial"/>
        <a:cs typeface="Arial"/>
        <a:sym typeface="Arial" charset="0"/>
      </a:defRPr>
    </a:lvl3pPr>
    <a:lvl4pPr marL="1600200" lvl="3" indent="-228600" algn="l" rtl="0" eaLnBrk="0" fontAlgn="base" hangingPunct="0">
      <a:spcBef>
        <a:spcPct val="0"/>
      </a:spcBef>
      <a:spcAft>
        <a:spcPct val="0"/>
      </a:spcAft>
      <a:buClr>
        <a:srgbClr val="000000"/>
      </a:buClr>
      <a:buFont typeface="Arial" charset="0"/>
      <a:defRPr sz="1400">
        <a:solidFill>
          <a:srgbClr val="000000"/>
        </a:solidFill>
        <a:latin typeface="Arial"/>
        <a:ea typeface="Arial"/>
        <a:cs typeface="Arial"/>
        <a:sym typeface="Arial" charset="0"/>
      </a:defRPr>
    </a:lvl4pPr>
    <a:lvl5pPr marL="2057400" lvl="4" indent="-228600" algn="l" rtl="0" eaLnBrk="0" fontAlgn="base" hangingPunct="0">
      <a:spcBef>
        <a:spcPct val="0"/>
      </a:spcBef>
      <a:spcAft>
        <a:spcPct val="0"/>
      </a:spcAft>
      <a:buClr>
        <a:srgbClr val="000000"/>
      </a:buClr>
      <a:buFont typeface="Arial" charset="0"/>
      <a:defRPr sz="1400">
        <a:solidFill>
          <a:srgbClr val="000000"/>
        </a:solidFill>
        <a:latin typeface="Arial"/>
        <a:ea typeface="Arial"/>
        <a:cs typeface="Arial"/>
        <a:sym typeface="Arial" charset="0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Google Shape;99;g231069c01fe_0_0:notes"/>
          <p:cNvSpPr>
            <a:spLocks noGrp="1" noRot="1"/>
          </p:cNvSpPr>
          <p:nvPr>
            <p:ph type="sldImg" idx="2"/>
          </p:nvPr>
        </p:nvSpPr>
        <p:spPr>
          <a:noFill/>
          <a:ln>
            <a:headEnd/>
            <a:tailEnd/>
          </a:ln>
        </p:spPr>
      </p:sp>
      <p:sp>
        <p:nvSpPr>
          <p:cNvPr id="18434" name="Google Shape;100;g231069c01fe_0_0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sz="1100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Google Shape;158;g231069c01fe_0_122:notes"/>
          <p:cNvSpPr>
            <a:spLocks noGrp="1" noRot="1"/>
          </p:cNvSpPr>
          <p:nvPr>
            <p:ph type="sldImg" idx="2"/>
          </p:nvPr>
        </p:nvSpPr>
        <p:spPr>
          <a:noFill/>
          <a:ln>
            <a:headEnd/>
            <a:tailEnd/>
          </a:ln>
        </p:spPr>
      </p:sp>
      <p:sp>
        <p:nvSpPr>
          <p:cNvPr id="36866" name="Google Shape;159;g231069c01fe_0_122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sz="1100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Google Shape;106;g231069c01fe_0_5:notes"/>
          <p:cNvSpPr>
            <a:spLocks noGrp="1" noRot="1"/>
          </p:cNvSpPr>
          <p:nvPr>
            <p:ph type="sldImg" idx="2"/>
          </p:nvPr>
        </p:nvSpPr>
        <p:spPr>
          <a:noFill/>
          <a:ln>
            <a:headEnd/>
            <a:tailEnd/>
          </a:ln>
        </p:spPr>
      </p:sp>
      <p:sp>
        <p:nvSpPr>
          <p:cNvPr id="20482" name="Google Shape;107;g231069c01fe_0_5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sz="1100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Google Shape;114;g231069c01fe_0_107:notes"/>
          <p:cNvSpPr>
            <a:spLocks noGrp="1" noRot="1"/>
          </p:cNvSpPr>
          <p:nvPr>
            <p:ph type="sldImg" idx="2"/>
          </p:nvPr>
        </p:nvSpPr>
        <p:spPr>
          <a:noFill/>
          <a:ln>
            <a:headEnd/>
            <a:tailEnd/>
          </a:ln>
        </p:spPr>
      </p:sp>
      <p:sp>
        <p:nvSpPr>
          <p:cNvPr id="22530" name="Google Shape;115;g231069c01fe_0_107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sz="1100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Google Shape;122;g22b6cde70ca_0_77:notes"/>
          <p:cNvSpPr>
            <a:spLocks noGrp="1" noRot="1"/>
          </p:cNvSpPr>
          <p:nvPr>
            <p:ph type="sldImg" idx="2"/>
          </p:nvPr>
        </p:nvSpPr>
        <p:spPr>
          <a:noFill/>
          <a:ln>
            <a:headEnd/>
            <a:tailEnd/>
          </a:ln>
        </p:spPr>
      </p:sp>
      <p:sp>
        <p:nvSpPr>
          <p:cNvPr id="24578" name="Google Shape;123;g22b6cde70ca_0_77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sz="1100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Google Shape;128;g231069c01fe_0_117:notes"/>
          <p:cNvSpPr>
            <a:spLocks noGrp="1" noRot="1"/>
          </p:cNvSpPr>
          <p:nvPr>
            <p:ph type="sldImg" idx="2"/>
          </p:nvPr>
        </p:nvSpPr>
        <p:spPr>
          <a:noFill/>
          <a:ln>
            <a:headEnd/>
            <a:tailEnd/>
          </a:ln>
        </p:spPr>
      </p:sp>
      <p:sp>
        <p:nvSpPr>
          <p:cNvPr id="26626" name="Google Shape;129;g231069c01fe_0_117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sz="1100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Google Shape;134;g231069c01fe_0_127:notes"/>
          <p:cNvSpPr>
            <a:spLocks noGrp="1" noRot="1"/>
          </p:cNvSpPr>
          <p:nvPr>
            <p:ph type="sldImg" idx="2"/>
          </p:nvPr>
        </p:nvSpPr>
        <p:spPr>
          <a:noFill/>
          <a:ln>
            <a:headEnd/>
            <a:tailEnd/>
          </a:ln>
        </p:spPr>
      </p:sp>
      <p:sp>
        <p:nvSpPr>
          <p:cNvPr id="28674" name="Google Shape;135;g231069c01fe_0_127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sz="1100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Google Shape;140;g231069c01fe_0_132:notes"/>
          <p:cNvSpPr>
            <a:spLocks noGrp="1" noRot="1"/>
          </p:cNvSpPr>
          <p:nvPr>
            <p:ph type="sldImg" idx="2"/>
          </p:nvPr>
        </p:nvSpPr>
        <p:spPr>
          <a:noFill/>
          <a:ln>
            <a:headEnd/>
            <a:tailEnd/>
          </a:ln>
        </p:spPr>
      </p:sp>
      <p:sp>
        <p:nvSpPr>
          <p:cNvPr id="30722" name="Google Shape;141;g231069c01fe_0_132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sz="1100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Google Shape;146;g231069c01fe_0_137:notes"/>
          <p:cNvSpPr>
            <a:spLocks noGrp="1" noRot="1"/>
          </p:cNvSpPr>
          <p:nvPr>
            <p:ph type="sldImg" idx="2"/>
          </p:nvPr>
        </p:nvSpPr>
        <p:spPr>
          <a:noFill/>
          <a:ln>
            <a:headEnd/>
            <a:tailEnd/>
          </a:ln>
        </p:spPr>
      </p:sp>
      <p:sp>
        <p:nvSpPr>
          <p:cNvPr id="32770" name="Google Shape;147;g231069c01fe_0_137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sz="1100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Google Shape;152;g231069c01fe_0_142:notes"/>
          <p:cNvSpPr>
            <a:spLocks noGrp="1" noRot="1"/>
          </p:cNvSpPr>
          <p:nvPr>
            <p:ph type="sldImg" idx="2"/>
          </p:nvPr>
        </p:nvSpPr>
        <p:spPr>
          <a:noFill/>
          <a:ln>
            <a:headEnd/>
            <a:tailEnd/>
          </a:ln>
        </p:spPr>
      </p:sp>
      <p:sp>
        <p:nvSpPr>
          <p:cNvPr id="34818" name="Google Shape;153;g231069c01fe_0_142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sz="1100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Google Shape;10;p2"/>
          <p:cNvCxnSpPr>
            <a:cxnSpLocks noChangeShapeType="1"/>
          </p:cNvCxnSpPr>
          <p:nvPr/>
        </p:nvCxnSpPr>
        <p:spPr bwMode="auto">
          <a:xfrm>
            <a:off x="2478088" y="415925"/>
            <a:ext cx="6243637" cy="0"/>
          </a:xfrm>
          <a:prstGeom prst="straightConnector1">
            <a:avLst/>
          </a:prstGeom>
          <a:noFill/>
          <a:ln w="38100">
            <a:solidFill>
              <a:srgbClr val="37474F"/>
            </a:solidFill>
            <a:round/>
            <a:headEnd type="none" w="sm" len="sm"/>
            <a:tailEnd type="none" w="sm" len="sm"/>
          </a:ln>
        </p:spPr>
      </p:cxnSp>
      <p:cxnSp>
        <p:nvCxnSpPr>
          <p:cNvPr id="5" name="Google Shape;11;p2"/>
          <p:cNvCxnSpPr>
            <a:cxnSpLocks noChangeShapeType="1"/>
          </p:cNvCxnSpPr>
          <p:nvPr/>
        </p:nvCxnSpPr>
        <p:spPr bwMode="auto">
          <a:xfrm>
            <a:off x="2478088" y="4740275"/>
            <a:ext cx="6243637" cy="0"/>
          </a:xfrm>
          <a:prstGeom prst="straightConnector1">
            <a:avLst/>
          </a:prstGeom>
          <a:noFill/>
          <a:ln w="19050">
            <a:solidFill>
              <a:srgbClr val="37474F"/>
            </a:solidFill>
            <a:round/>
            <a:headEnd type="none" w="sm" len="sm"/>
            <a:tailEnd type="none" w="sm" len="sm"/>
          </a:ln>
        </p:spPr>
      </p:cxnSp>
      <p:cxnSp>
        <p:nvCxnSpPr>
          <p:cNvPr id="6" name="Google Shape;12;p2"/>
          <p:cNvCxnSpPr>
            <a:cxnSpLocks noChangeShapeType="1"/>
          </p:cNvCxnSpPr>
          <p:nvPr/>
        </p:nvCxnSpPr>
        <p:spPr bwMode="auto">
          <a:xfrm>
            <a:off x="425450" y="415925"/>
            <a:ext cx="182563" cy="0"/>
          </a:xfrm>
          <a:prstGeom prst="straightConnector1">
            <a:avLst/>
          </a:prstGeom>
          <a:noFill/>
          <a:ln w="19050">
            <a:solidFill>
              <a:srgbClr val="37474F"/>
            </a:solidFill>
            <a:round/>
            <a:headEnd type="none" w="sm" len="sm"/>
            <a:tailEnd type="none" w="sm" len="sm"/>
          </a:ln>
        </p:spPr>
      </p:cxnSp>
      <p:sp>
        <p:nvSpPr>
          <p:cNvPr id="13" name="Google Shape;13;p2"/>
          <p:cNvSpPr txBox="1">
            <a:spLocks noGrp="1"/>
          </p:cNvSpPr>
          <p:nvPr>
            <p:ph type="ctrTitle"/>
          </p:nvPr>
        </p:nvSpPr>
        <p:spPr>
          <a:xfrm>
            <a:off x="2371725" y="630225"/>
            <a:ext cx="6331500" cy="1542000"/>
          </a:xfrm>
          <a:prstGeom prst="rect">
            <a:avLst/>
          </a:prstGeom>
        </p:spPr>
        <p:txBody>
          <a:bodyPr spcFirstLastPara="1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14" name="Google Shape;14;p2"/>
          <p:cNvSpPr txBox="1">
            <a:spLocks noGrp="1"/>
          </p:cNvSpPr>
          <p:nvPr>
            <p:ph type="subTitle" idx="1"/>
          </p:nvPr>
        </p:nvSpPr>
        <p:spPr>
          <a:xfrm>
            <a:off x="2390267" y="3238450"/>
            <a:ext cx="6331500" cy="1241700"/>
          </a:xfrm>
          <a:prstGeom prst="rect">
            <a:avLst/>
          </a:prstGeom>
        </p:spPr>
        <p:txBody>
          <a:bodyPr spcFirstLastPara="1" anchor="b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>
                <a:solidFill>
                  <a:schemeClr val="lt1"/>
                </a:solidFill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15;p2"/>
          <p:cNvSpPr txBox="1">
            <a:spLocks noGrp="1"/>
          </p:cNvSpPr>
          <p:nvPr>
            <p:ph type="sldNum" idx="10"/>
          </p:nvPr>
        </p:nvSpPr>
        <p:spPr bwMode="auto">
          <a:xfrm>
            <a:off x="8497888" y="4689475"/>
            <a:ext cx="549275" cy="392113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25" tIns="91425" rIns="91425" bIns="91425" numCol="1" anchor="ctr" anchorCtr="0" compatLnSpc="1">
            <a:prstTxWarp prst="textNoShape">
              <a:avLst/>
            </a:prstTxWarp>
          </a:bodyPr>
          <a:lstStyle>
            <a:lvl1pPr algn="r">
              <a:buClr>
                <a:srgbClr val="000000"/>
              </a:buClr>
              <a:buFont typeface="Arial" charset="0"/>
              <a:buNone/>
              <a:defRPr sz="1000">
                <a:solidFill>
                  <a:srgbClr val="FFFFFF"/>
                </a:solidFill>
                <a:latin typeface="Lato" charset="0"/>
                <a:sym typeface="Lato" charset="0"/>
              </a:defRPr>
            </a:lvl1pPr>
          </a:lstStyle>
          <a:p>
            <a:fld id="{A40C012A-AEEB-4C05-A09E-A6281FA2912A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Заголовок раздела и описание 1">
  <p:cSld name="SECTION_TITLE_AND_DESCRIPTION_1"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Google Shape;68;p11"/>
          <p:cNvSpPr>
            <a:spLocks noChangeArrowheads="1"/>
          </p:cNvSpPr>
          <p:nvPr/>
        </p:nvSpPr>
        <p:spPr bwMode="auto">
          <a:xfrm>
            <a:off x="1588" y="0"/>
            <a:ext cx="2614612" cy="5143500"/>
          </a:xfrm>
          <a:prstGeom prst="rect">
            <a:avLst/>
          </a:prstGeom>
          <a:solidFill>
            <a:srgbClr val="37474F"/>
          </a:solidFill>
          <a:ln w="9525">
            <a:noFill/>
            <a:miter lim="800000"/>
            <a:headEnd/>
            <a:tailEnd/>
          </a:ln>
        </p:spPr>
        <p:txBody>
          <a:bodyPr lIns="91425" tIns="91425" rIns="91425" bIns="91425" anchor="ctr"/>
          <a:lstStyle/>
          <a:p>
            <a:pPr>
              <a:buClr>
                <a:srgbClr val="000000"/>
              </a:buClr>
              <a:buFont typeface="Arial" charset="0"/>
              <a:buNone/>
            </a:pPr>
            <a:endParaRPr lang="ru-RU"/>
          </a:p>
        </p:txBody>
      </p:sp>
      <p:cxnSp>
        <p:nvCxnSpPr>
          <p:cNvPr id="6" name="Google Shape;69;p11"/>
          <p:cNvCxnSpPr>
            <a:cxnSpLocks noChangeShapeType="1"/>
          </p:cNvCxnSpPr>
          <p:nvPr/>
        </p:nvCxnSpPr>
        <p:spPr bwMode="auto">
          <a:xfrm>
            <a:off x="5029200" y="4953000"/>
            <a:ext cx="468313" cy="0"/>
          </a:xfrm>
          <a:prstGeom prst="straightConnector1">
            <a:avLst/>
          </a:prstGeom>
          <a:noFill/>
          <a:ln w="19050">
            <a:solidFill>
              <a:schemeClr val="bg1"/>
            </a:solidFill>
            <a:round/>
            <a:headEnd type="none" w="sm" len="sm"/>
            <a:tailEnd type="none" w="sm" len="sm"/>
          </a:ln>
        </p:spPr>
      </p:cxnSp>
      <p:cxnSp>
        <p:nvCxnSpPr>
          <p:cNvPr id="7" name="Google Shape;74;p11"/>
          <p:cNvCxnSpPr>
            <a:cxnSpLocks noChangeShapeType="1"/>
          </p:cNvCxnSpPr>
          <p:nvPr/>
        </p:nvCxnSpPr>
        <p:spPr bwMode="auto">
          <a:xfrm>
            <a:off x="2478088" y="187325"/>
            <a:ext cx="6243637" cy="0"/>
          </a:xfrm>
          <a:prstGeom prst="straightConnector1">
            <a:avLst/>
          </a:prstGeom>
          <a:noFill/>
          <a:ln w="38100">
            <a:solidFill>
              <a:srgbClr val="FFFFFF"/>
            </a:solidFill>
            <a:round/>
            <a:headEnd type="none" w="sm" len="sm"/>
            <a:tailEnd type="none" w="sm" len="sm"/>
          </a:ln>
        </p:spPr>
      </p:cxnSp>
      <p:cxnSp>
        <p:nvCxnSpPr>
          <p:cNvPr id="8" name="Google Shape;75;p11"/>
          <p:cNvCxnSpPr>
            <a:cxnSpLocks noChangeShapeType="1"/>
          </p:cNvCxnSpPr>
          <p:nvPr/>
        </p:nvCxnSpPr>
        <p:spPr bwMode="auto">
          <a:xfrm>
            <a:off x="412750" y="187325"/>
            <a:ext cx="182563" cy="0"/>
          </a:xfrm>
          <a:prstGeom prst="straightConnector1">
            <a:avLst/>
          </a:prstGeom>
          <a:noFill/>
          <a:ln w="19050">
            <a:solidFill>
              <a:schemeClr val="bg1"/>
            </a:solidFill>
            <a:round/>
            <a:headEnd type="none" w="sm" len="sm"/>
            <a:tailEnd type="none" w="sm" len="sm"/>
          </a:ln>
        </p:spPr>
      </p:cxnSp>
      <p:sp>
        <p:nvSpPr>
          <p:cNvPr id="70" name="Google Shape;70;p11"/>
          <p:cNvSpPr txBox="1">
            <a:spLocks noGrp="1"/>
          </p:cNvSpPr>
          <p:nvPr>
            <p:ph type="title"/>
          </p:nvPr>
        </p:nvSpPr>
        <p:spPr>
          <a:xfrm>
            <a:off x="265500" y="1397350"/>
            <a:ext cx="4045200" cy="1318200"/>
          </a:xfrm>
          <a:prstGeom prst="rect">
            <a:avLst/>
          </a:prstGeom>
        </p:spPr>
        <p:txBody>
          <a:bodyPr spcFirstLastPara="1" anchor="b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1" name="Google Shape;71;p11"/>
          <p:cNvSpPr txBox="1">
            <a:spLocks noGrp="1"/>
          </p:cNvSpPr>
          <p:nvPr>
            <p:ph type="subTitle" idx="1"/>
          </p:nvPr>
        </p:nvSpPr>
        <p:spPr>
          <a:xfrm>
            <a:off x="265500" y="2735371"/>
            <a:ext cx="4045200" cy="1345500"/>
          </a:xfrm>
          <a:prstGeom prst="rect">
            <a:avLst/>
          </a:prstGeom>
        </p:spPr>
        <p:txBody>
          <a:bodyPr spcFirstLastPara="1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72" name="Google Shape;72;p11"/>
          <p:cNvSpPr txBox="1">
            <a:spLocks noGrp="1"/>
          </p:cNvSpPr>
          <p:nvPr>
            <p:ph type="body" idx="2"/>
          </p:nvPr>
        </p:nvSpPr>
        <p:spPr>
          <a:xfrm>
            <a:off x="3676175" y="623375"/>
            <a:ext cx="3837000" cy="3695100"/>
          </a:xfrm>
          <a:prstGeom prst="rect">
            <a:avLst/>
          </a:prstGeom>
        </p:spPr>
        <p:txBody>
          <a:bodyPr spcFirstLastPara="1" anchor="ctr">
            <a:noAutofit/>
          </a:bodyPr>
          <a:lstStyle>
            <a:lvl1pPr marL="457200" lvl="0" indent="-34290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  <a:defRPr>
                <a:solidFill>
                  <a:schemeClr val="lt1"/>
                </a:solidFill>
              </a:defRPr>
            </a:lvl1pPr>
            <a:lvl2pPr marL="914400" lvl="1" indent="-317500" rtl="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2pPr>
            <a:lvl3pPr marL="1371600" lvl="2" indent="-317500" rtl="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3pPr>
            <a:lvl4pPr marL="1828800" lvl="3" indent="-317500" rtl="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4pPr>
            <a:lvl5pPr marL="2286000" lvl="4" indent="-317500" rtl="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5pPr>
            <a:lvl6pPr marL="2743200" lvl="5" indent="-317500" rtl="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6pPr>
            <a:lvl7pPr marL="3200400" lvl="6" indent="-317500" rtl="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7pPr>
            <a:lvl8pPr marL="3657600" lvl="7" indent="-317500" rtl="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8pPr>
            <a:lvl9pPr marL="4114800" lvl="8" indent="-317500" rtl="0">
              <a:spcBef>
                <a:spcPts val="1600"/>
              </a:spcBef>
              <a:spcAft>
                <a:spcPts val="160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9" name="Google Shape;73;p11"/>
          <p:cNvSpPr txBox="1">
            <a:spLocks noGrp="1"/>
          </p:cNvSpPr>
          <p:nvPr>
            <p:ph type="sldNum" idx="10"/>
          </p:nvPr>
        </p:nvSpPr>
        <p:spPr bwMode="auto">
          <a:xfrm>
            <a:off x="8497888" y="4689475"/>
            <a:ext cx="549275" cy="392113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25" tIns="91425" rIns="91425" bIns="91425" numCol="1" anchor="ctr" anchorCtr="0" compatLnSpc="1">
            <a:prstTxWarp prst="textNoShape">
              <a:avLst/>
            </a:prstTxWarp>
          </a:bodyPr>
          <a:lstStyle>
            <a:lvl1pPr algn="r">
              <a:buClr>
                <a:srgbClr val="000000"/>
              </a:buClr>
              <a:buFont typeface="Arial" charset="0"/>
              <a:buNone/>
              <a:defRPr sz="1000">
                <a:solidFill>
                  <a:srgbClr val="FFFFFF"/>
                </a:solidFill>
                <a:latin typeface="Lato" charset="0"/>
                <a:sym typeface="Lato" charset="0"/>
              </a:defRPr>
            </a:lvl1pPr>
          </a:lstStyle>
          <a:p>
            <a:fld id="{661D0AFB-7DD7-4D27-A67F-01B449CB6E5D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Заголовок раздела и описание 1 1">
  <p:cSld name="SECTION_TITLE_AND_DESCRIPTION_1_1">
    <p:bg>
      <p:bgPr>
        <a:solidFill>
          <a:srgbClr val="37474F"/>
        </a:solidFill>
        <a:effectLst/>
      </p:bgPr>
    </p:bg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Google Shape;77;p12"/>
          <p:cNvSpPr>
            <a:spLocks noChangeArrowheads="1"/>
          </p:cNvSpPr>
          <p:nvPr/>
        </p:nvSpPr>
        <p:spPr bwMode="auto">
          <a:xfrm>
            <a:off x="1588" y="0"/>
            <a:ext cx="2614612" cy="5143500"/>
          </a:xfrm>
          <a:prstGeom prst="rect">
            <a:avLst/>
          </a:prstGeom>
          <a:solidFill>
            <a:srgbClr val="EFEFEF"/>
          </a:solidFill>
          <a:ln w="9525">
            <a:noFill/>
            <a:miter lim="800000"/>
            <a:headEnd/>
            <a:tailEnd/>
          </a:ln>
        </p:spPr>
        <p:txBody>
          <a:bodyPr lIns="91425" tIns="91425" rIns="91425" bIns="91425" anchor="ctr"/>
          <a:lstStyle/>
          <a:p>
            <a:pPr>
              <a:buClr>
                <a:srgbClr val="000000"/>
              </a:buClr>
              <a:buFont typeface="Arial" charset="0"/>
              <a:buNone/>
            </a:pPr>
            <a:endParaRPr lang="ru-RU"/>
          </a:p>
        </p:txBody>
      </p:sp>
      <p:cxnSp>
        <p:nvCxnSpPr>
          <p:cNvPr id="6" name="Google Shape;78;p12"/>
          <p:cNvCxnSpPr>
            <a:cxnSpLocks noChangeShapeType="1"/>
          </p:cNvCxnSpPr>
          <p:nvPr/>
        </p:nvCxnSpPr>
        <p:spPr bwMode="auto">
          <a:xfrm>
            <a:off x="5029200" y="4953000"/>
            <a:ext cx="468313" cy="0"/>
          </a:xfrm>
          <a:prstGeom prst="straightConnector1">
            <a:avLst/>
          </a:prstGeom>
          <a:noFill/>
          <a:ln w="19050">
            <a:solidFill>
              <a:schemeClr val="bg1"/>
            </a:solidFill>
            <a:round/>
            <a:headEnd type="none" w="sm" len="sm"/>
            <a:tailEnd type="none" w="sm" len="sm"/>
          </a:ln>
        </p:spPr>
      </p:cxnSp>
      <p:cxnSp>
        <p:nvCxnSpPr>
          <p:cNvPr id="7" name="Google Shape;83;p12"/>
          <p:cNvCxnSpPr>
            <a:cxnSpLocks noChangeShapeType="1"/>
          </p:cNvCxnSpPr>
          <p:nvPr/>
        </p:nvCxnSpPr>
        <p:spPr bwMode="auto">
          <a:xfrm>
            <a:off x="2478088" y="187325"/>
            <a:ext cx="6243637" cy="0"/>
          </a:xfrm>
          <a:prstGeom prst="straightConnector1">
            <a:avLst/>
          </a:prstGeom>
          <a:noFill/>
          <a:ln w="38100">
            <a:solidFill>
              <a:srgbClr val="FFFFFF"/>
            </a:solidFill>
            <a:round/>
            <a:headEnd type="none" w="sm" len="sm"/>
            <a:tailEnd type="none" w="sm" len="sm"/>
          </a:ln>
        </p:spPr>
      </p:cxnSp>
      <p:cxnSp>
        <p:nvCxnSpPr>
          <p:cNvPr id="8" name="Google Shape;84;p12"/>
          <p:cNvCxnSpPr>
            <a:cxnSpLocks noChangeShapeType="1"/>
          </p:cNvCxnSpPr>
          <p:nvPr/>
        </p:nvCxnSpPr>
        <p:spPr bwMode="auto">
          <a:xfrm>
            <a:off x="412750" y="187325"/>
            <a:ext cx="182563" cy="0"/>
          </a:xfrm>
          <a:prstGeom prst="straightConnector1">
            <a:avLst/>
          </a:prstGeom>
          <a:noFill/>
          <a:ln w="19050">
            <a:solidFill>
              <a:schemeClr val="bg1"/>
            </a:solidFill>
            <a:round/>
            <a:headEnd type="none" w="sm" len="sm"/>
            <a:tailEnd type="none" w="sm" len="sm"/>
          </a:ln>
        </p:spPr>
      </p:cxnSp>
      <p:sp>
        <p:nvSpPr>
          <p:cNvPr id="79" name="Google Shape;79;p12"/>
          <p:cNvSpPr txBox="1">
            <a:spLocks noGrp="1"/>
          </p:cNvSpPr>
          <p:nvPr>
            <p:ph type="title"/>
          </p:nvPr>
        </p:nvSpPr>
        <p:spPr>
          <a:xfrm>
            <a:off x="265500" y="1397350"/>
            <a:ext cx="4045200" cy="1318200"/>
          </a:xfrm>
          <a:prstGeom prst="rect">
            <a:avLst/>
          </a:prstGeom>
        </p:spPr>
        <p:txBody>
          <a:bodyPr spcFirstLastPara="1" anchor="b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80" name="Google Shape;80;p12"/>
          <p:cNvSpPr txBox="1">
            <a:spLocks noGrp="1"/>
          </p:cNvSpPr>
          <p:nvPr>
            <p:ph type="subTitle" idx="1"/>
          </p:nvPr>
        </p:nvSpPr>
        <p:spPr>
          <a:xfrm>
            <a:off x="265500" y="2735371"/>
            <a:ext cx="4045200" cy="1345500"/>
          </a:xfrm>
          <a:prstGeom prst="rect">
            <a:avLst/>
          </a:prstGeom>
        </p:spPr>
        <p:txBody>
          <a:bodyPr spcFirstLastPara="1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81" name="Google Shape;81;p12"/>
          <p:cNvSpPr txBox="1">
            <a:spLocks noGrp="1"/>
          </p:cNvSpPr>
          <p:nvPr>
            <p:ph type="body" idx="2"/>
          </p:nvPr>
        </p:nvSpPr>
        <p:spPr>
          <a:xfrm>
            <a:off x="3676175" y="623375"/>
            <a:ext cx="3837000" cy="3695100"/>
          </a:xfrm>
          <a:prstGeom prst="rect">
            <a:avLst/>
          </a:prstGeom>
        </p:spPr>
        <p:txBody>
          <a:bodyPr spcFirstLastPara="1" anchor="ctr">
            <a:noAutofit/>
          </a:bodyPr>
          <a:lstStyle>
            <a:lvl1pPr marL="457200" lvl="0" indent="-34290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  <a:defRPr>
                <a:solidFill>
                  <a:schemeClr val="lt1"/>
                </a:solidFill>
              </a:defRPr>
            </a:lvl1pPr>
            <a:lvl2pPr marL="914400" lvl="1" indent="-317500" rtl="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2pPr>
            <a:lvl3pPr marL="1371600" lvl="2" indent="-317500" rtl="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3pPr>
            <a:lvl4pPr marL="1828800" lvl="3" indent="-317500" rtl="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4pPr>
            <a:lvl5pPr marL="2286000" lvl="4" indent="-317500" rtl="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5pPr>
            <a:lvl6pPr marL="2743200" lvl="5" indent="-317500" rtl="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6pPr>
            <a:lvl7pPr marL="3200400" lvl="6" indent="-317500" rtl="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7pPr>
            <a:lvl8pPr marL="3657600" lvl="7" indent="-317500" rtl="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8pPr>
            <a:lvl9pPr marL="4114800" lvl="8" indent="-317500" rtl="0">
              <a:spcBef>
                <a:spcPts val="1600"/>
              </a:spcBef>
              <a:spcAft>
                <a:spcPts val="160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9" name="Google Shape;82;p12"/>
          <p:cNvSpPr txBox="1">
            <a:spLocks noGrp="1"/>
          </p:cNvSpPr>
          <p:nvPr>
            <p:ph type="sldNum" idx="10"/>
          </p:nvPr>
        </p:nvSpPr>
        <p:spPr bwMode="auto">
          <a:xfrm>
            <a:off x="8497888" y="4689475"/>
            <a:ext cx="549275" cy="392113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25" tIns="91425" rIns="91425" bIns="91425" numCol="1" anchor="ctr" anchorCtr="0" compatLnSpc="1">
            <a:prstTxWarp prst="textNoShape">
              <a:avLst/>
            </a:prstTxWarp>
          </a:bodyPr>
          <a:lstStyle>
            <a:lvl1pPr algn="r">
              <a:buClr>
                <a:srgbClr val="000000"/>
              </a:buClr>
              <a:buFont typeface="Arial" charset="0"/>
              <a:buNone/>
              <a:defRPr sz="1000">
                <a:solidFill>
                  <a:srgbClr val="FFFFFF"/>
                </a:solidFill>
                <a:latin typeface="Lato" charset="0"/>
                <a:sym typeface="Lato" charset="0"/>
              </a:defRPr>
            </a:lvl1pPr>
          </a:lstStyle>
          <a:p>
            <a:fld id="{2B38772F-5AC8-423C-98A4-3FB3FE8AD704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Caption">
  <p:cSld name="CAPTION_ONLY"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Google Shape;86;p13"/>
          <p:cNvCxnSpPr>
            <a:cxnSpLocks noChangeShapeType="1"/>
          </p:cNvCxnSpPr>
          <p:nvPr/>
        </p:nvCxnSpPr>
        <p:spPr bwMode="auto">
          <a:xfrm>
            <a:off x="425450" y="4740275"/>
            <a:ext cx="8296275" cy="0"/>
          </a:xfrm>
          <a:prstGeom prst="straightConnector1">
            <a:avLst/>
          </a:prstGeom>
          <a:noFill/>
          <a:ln w="19050">
            <a:solidFill>
              <a:schemeClr val="bg2"/>
            </a:solidFill>
            <a:round/>
            <a:headEnd type="none" w="sm" len="sm"/>
            <a:tailEnd type="none" w="sm" len="sm"/>
          </a:ln>
        </p:spPr>
      </p:cxnSp>
      <p:cxnSp>
        <p:nvCxnSpPr>
          <p:cNvPr id="4" name="Google Shape;87;p13"/>
          <p:cNvCxnSpPr>
            <a:cxnSpLocks noChangeShapeType="1"/>
          </p:cNvCxnSpPr>
          <p:nvPr/>
        </p:nvCxnSpPr>
        <p:spPr bwMode="auto">
          <a:xfrm>
            <a:off x="425450" y="415925"/>
            <a:ext cx="182563" cy="0"/>
          </a:xfrm>
          <a:prstGeom prst="straightConnector1">
            <a:avLst/>
          </a:prstGeom>
          <a:noFill/>
          <a:ln w="19050">
            <a:solidFill>
              <a:schemeClr val="bg2"/>
            </a:solidFill>
            <a:round/>
            <a:headEnd type="none" w="sm" len="sm"/>
            <a:tailEnd type="none" w="sm" len="sm"/>
          </a:ln>
        </p:spPr>
      </p:cxnSp>
      <p:sp>
        <p:nvSpPr>
          <p:cNvPr id="88" name="Google Shape;88;p13"/>
          <p:cNvSpPr txBox="1">
            <a:spLocks noGrp="1"/>
          </p:cNvSpPr>
          <p:nvPr>
            <p:ph type="body" idx="1"/>
          </p:nvPr>
        </p:nvSpPr>
        <p:spPr>
          <a:xfrm>
            <a:off x="328017" y="4226025"/>
            <a:ext cx="8388600" cy="393600"/>
          </a:xfrm>
          <a:prstGeom prst="rect">
            <a:avLst/>
          </a:prstGeom>
        </p:spPr>
        <p:txBody>
          <a:bodyPr spcFirstLastPara="1" anchor="ctr">
            <a:no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5" name="Google Shape;89;p13"/>
          <p:cNvSpPr txBox="1">
            <a:spLocks noGrp="1"/>
          </p:cNvSpPr>
          <p:nvPr>
            <p:ph type="sldNum" idx="10"/>
          </p:nvPr>
        </p:nvSpPr>
        <p:spPr bwMode="auto">
          <a:xfrm>
            <a:off x="8497888" y="4689475"/>
            <a:ext cx="549275" cy="392113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25" tIns="91425" rIns="91425" bIns="91425" numCol="1" anchor="ctr" anchorCtr="0" compatLnSpc="1">
            <a:prstTxWarp prst="textNoShape">
              <a:avLst/>
            </a:prstTxWarp>
          </a:bodyPr>
          <a:lstStyle>
            <a:lvl1pPr algn="r">
              <a:buClr>
                <a:srgbClr val="000000"/>
              </a:buClr>
              <a:buFont typeface="Arial" charset="0"/>
              <a:buNone/>
              <a:defRPr sz="1000">
                <a:latin typeface="Lato" charset="0"/>
                <a:sym typeface="Lato" charset="0"/>
              </a:defRPr>
            </a:lvl1pPr>
          </a:lstStyle>
          <a:p>
            <a:fld id="{7302ECD4-0E61-46A8-A93A-43BC6BD14ACD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Big number">
  <p:cSld name="BIG_NUMBER"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Google Shape;91;p14"/>
          <p:cNvCxnSpPr>
            <a:cxnSpLocks noChangeShapeType="1"/>
          </p:cNvCxnSpPr>
          <p:nvPr/>
        </p:nvCxnSpPr>
        <p:spPr bwMode="auto">
          <a:xfrm>
            <a:off x="425450" y="4740275"/>
            <a:ext cx="8296275" cy="0"/>
          </a:xfrm>
          <a:prstGeom prst="straightConnector1">
            <a:avLst/>
          </a:prstGeom>
          <a:noFill/>
          <a:ln w="19050">
            <a:solidFill>
              <a:schemeClr val="bg2"/>
            </a:solidFill>
            <a:round/>
            <a:headEnd type="none" w="sm" len="sm"/>
            <a:tailEnd type="none" w="sm" len="sm"/>
          </a:ln>
        </p:spPr>
      </p:cxnSp>
      <p:cxnSp>
        <p:nvCxnSpPr>
          <p:cNvPr id="5" name="Google Shape;92;p14"/>
          <p:cNvCxnSpPr>
            <a:cxnSpLocks noChangeShapeType="1"/>
          </p:cNvCxnSpPr>
          <p:nvPr/>
        </p:nvCxnSpPr>
        <p:spPr bwMode="auto">
          <a:xfrm>
            <a:off x="425450" y="415925"/>
            <a:ext cx="8296275" cy="0"/>
          </a:xfrm>
          <a:prstGeom prst="straightConnector1">
            <a:avLst/>
          </a:prstGeom>
          <a:noFill/>
          <a:ln w="38100">
            <a:solidFill>
              <a:schemeClr val="bg2"/>
            </a:solidFill>
            <a:round/>
            <a:headEnd type="none" w="sm" len="sm"/>
            <a:tailEnd type="none" w="sm" len="sm"/>
          </a:ln>
        </p:spPr>
      </p:cxnSp>
      <p:sp>
        <p:nvSpPr>
          <p:cNvPr id="93" name="Google Shape;93;p14"/>
          <p:cNvSpPr txBox="1">
            <a:spLocks noGrp="1"/>
          </p:cNvSpPr>
          <p:nvPr>
            <p:ph type="title"/>
          </p:nvPr>
        </p:nvSpPr>
        <p:spPr>
          <a:xfrm>
            <a:off x="853950" y="1304850"/>
            <a:ext cx="7436100" cy="1538400"/>
          </a:xfrm>
          <a:prstGeom prst="rect">
            <a:avLst/>
          </a:prstGeom>
        </p:spPr>
        <p:txBody>
          <a:bodyPr spcFirstLastPara="1" anchor="ctr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600"/>
              <a:buFont typeface="Lato"/>
              <a:buNone/>
              <a:defRPr sz="96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600"/>
              <a:buFont typeface="Lato"/>
              <a:buNone/>
              <a:defRPr sz="96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600"/>
              <a:buFont typeface="Lato"/>
              <a:buNone/>
              <a:defRPr sz="96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600"/>
              <a:buFont typeface="Lato"/>
              <a:buNone/>
              <a:defRPr sz="96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600"/>
              <a:buFont typeface="Lato"/>
              <a:buNone/>
              <a:defRPr sz="96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600"/>
              <a:buFont typeface="Lato"/>
              <a:buNone/>
              <a:defRPr sz="96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600"/>
              <a:buFont typeface="Lato"/>
              <a:buNone/>
              <a:defRPr sz="96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600"/>
              <a:buFont typeface="Lato"/>
              <a:buNone/>
              <a:defRPr sz="96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600"/>
              <a:buFont typeface="Lato"/>
              <a:buNone/>
              <a:defRPr sz="96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r>
              <a:rPr lang="en-US"/>
              <a:t>Образец заголовка</a:t>
            </a:r>
            <a:endParaRPr/>
          </a:p>
        </p:txBody>
      </p:sp>
      <p:sp>
        <p:nvSpPr>
          <p:cNvPr id="94" name="Google Shape;94;p14"/>
          <p:cNvSpPr txBox="1">
            <a:spLocks noGrp="1"/>
          </p:cNvSpPr>
          <p:nvPr>
            <p:ph type="body" idx="1"/>
          </p:nvPr>
        </p:nvSpPr>
        <p:spPr>
          <a:xfrm>
            <a:off x="853950" y="2919450"/>
            <a:ext cx="7436100" cy="1071600"/>
          </a:xfrm>
          <a:prstGeom prst="rect">
            <a:avLst/>
          </a:prstGeom>
        </p:spPr>
        <p:txBody>
          <a:bodyPr spcFirstLastPara="1">
            <a:no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6" name="Google Shape;95;p14"/>
          <p:cNvSpPr txBox="1">
            <a:spLocks noGrp="1"/>
          </p:cNvSpPr>
          <p:nvPr>
            <p:ph type="sldNum" idx="10"/>
          </p:nvPr>
        </p:nvSpPr>
        <p:spPr bwMode="auto">
          <a:xfrm>
            <a:off x="8497888" y="4689475"/>
            <a:ext cx="549275" cy="392113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25" tIns="91425" rIns="91425" bIns="91425" numCol="1" anchor="ctr" anchorCtr="0" compatLnSpc="1">
            <a:prstTxWarp prst="textNoShape">
              <a:avLst/>
            </a:prstTxWarp>
          </a:bodyPr>
          <a:lstStyle>
            <a:lvl1pPr algn="r">
              <a:buClr>
                <a:srgbClr val="000000"/>
              </a:buClr>
              <a:buFont typeface="Arial" charset="0"/>
              <a:buNone/>
              <a:defRPr sz="1000">
                <a:latin typeface="Lato" charset="0"/>
                <a:sym typeface="Lato" charset="0"/>
              </a:defRPr>
            </a:lvl1pPr>
          </a:lstStyle>
          <a:p>
            <a:fld id="{BEE39965-E2B7-408C-8AB4-B6083DC0657A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Section header" type="secHead">
  <p:cSld name="SECTION_HEADER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Google Shape;17;p3"/>
          <p:cNvCxnSpPr>
            <a:cxnSpLocks noChangeShapeType="1"/>
          </p:cNvCxnSpPr>
          <p:nvPr/>
        </p:nvCxnSpPr>
        <p:spPr bwMode="auto">
          <a:xfrm>
            <a:off x="425450" y="5045075"/>
            <a:ext cx="8296275" cy="0"/>
          </a:xfrm>
          <a:prstGeom prst="straightConnector1">
            <a:avLst/>
          </a:prstGeom>
          <a:noFill/>
          <a:ln w="19050">
            <a:solidFill>
              <a:schemeClr val="bg1"/>
            </a:solidFill>
            <a:round/>
            <a:headEnd type="none" w="sm" len="sm"/>
            <a:tailEnd type="none" w="sm" len="sm"/>
          </a:ln>
        </p:spPr>
      </p:cxnSp>
      <p:cxnSp>
        <p:nvCxnSpPr>
          <p:cNvPr id="4" name="Google Shape;20;p3"/>
          <p:cNvCxnSpPr>
            <a:cxnSpLocks noChangeShapeType="1"/>
          </p:cNvCxnSpPr>
          <p:nvPr/>
        </p:nvCxnSpPr>
        <p:spPr bwMode="auto">
          <a:xfrm>
            <a:off x="2478088" y="187325"/>
            <a:ext cx="6243637" cy="0"/>
          </a:xfrm>
          <a:prstGeom prst="straightConnector1">
            <a:avLst/>
          </a:prstGeom>
          <a:noFill/>
          <a:ln w="38100">
            <a:solidFill>
              <a:srgbClr val="FFFFFF"/>
            </a:solidFill>
            <a:round/>
            <a:headEnd type="none" w="sm" len="sm"/>
            <a:tailEnd type="none" w="sm" len="sm"/>
          </a:ln>
        </p:spPr>
      </p:cxnSp>
      <p:cxnSp>
        <p:nvCxnSpPr>
          <p:cNvPr id="5" name="Google Shape;21;p3"/>
          <p:cNvCxnSpPr>
            <a:cxnSpLocks noChangeShapeType="1"/>
          </p:cNvCxnSpPr>
          <p:nvPr/>
        </p:nvCxnSpPr>
        <p:spPr bwMode="auto">
          <a:xfrm>
            <a:off x="425450" y="187325"/>
            <a:ext cx="182563" cy="0"/>
          </a:xfrm>
          <a:prstGeom prst="straightConnector1">
            <a:avLst/>
          </a:prstGeom>
          <a:noFill/>
          <a:ln w="19050">
            <a:solidFill>
              <a:srgbClr val="FFFFFF"/>
            </a:solidFill>
            <a:round/>
            <a:headEnd type="none" w="sm" len="sm"/>
            <a:tailEnd type="none" w="sm" len="sm"/>
          </a:ln>
        </p:spPr>
      </p:cxnSp>
      <p:sp>
        <p:nvSpPr>
          <p:cNvPr id="18" name="Google Shape;18;p3"/>
          <p:cNvSpPr txBox="1">
            <a:spLocks noGrp="1"/>
          </p:cNvSpPr>
          <p:nvPr>
            <p:ph type="title"/>
          </p:nvPr>
        </p:nvSpPr>
        <p:spPr>
          <a:xfrm>
            <a:off x="406425" y="1806825"/>
            <a:ext cx="8296800" cy="1542000"/>
          </a:xfrm>
          <a:prstGeom prst="rect">
            <a:avLst/>
          </a:prstGeom>
        </p:spPr>
        <p:txBody>
          <a:bodyPr spcFirstLastPara="1" anchor="ctr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6" name="Google Shape;19;p3"/>
          <p:cNvSpPr txBox="1">
            <a:spLocks noGrp="1"/>
          </p:cNvSpPr>
          <p:nvPr>
            <p:ph type="sldNum" idx="10"/>
          </p:nvPr>
        </p:nvSpPr>
        <p:spPr bwMode="auto">
          <a:xfrm>
            <a:off x="8497888" y="4689475"/>
            <a:ext cx="549275" cy="392113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25" tIns="91425" rIns="91425" bIns="91425" numCol="1" anchor="ctr" anchorCtr="0" compatLnSpc="1">
            <a:prstTxWarp prst="textNoShape">
              <a:avLst/>
            </a:prstTxWarp>
          </a:bodyPr>
          <a:lstStyle>
            <a:lvl1pPr algn="r">
              <a:buClr>
                <a:srgbClr val="000000"/>
              </a:buClr>
              <a:buFont typeface="Arial" charset="0"/>
              <a:buNone/>
              <a:defRPr sz="1000">
                <a:solidFill>
                  <a:srgbClr val="FFFFFF"/>
                </a:solidFill>
                <a:latin typeface="Lato" charset="0"/>
                <a:sym typeface="Lato" charset="0"/>
              </a:defRPr>
            </a:lvl1pPr>
          </a:lstStyle>
          <a:p>
            <a:fld id="{8CA7C275-6180-4B5C-99B2-6B841F23D209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Title and body" type="tx">
  <p:cSld name="TITLE_AND_BODY"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Google Shape;23;p4"/>
          <p:cNvCxnSpPr>
            <a:cxnSpLocks noChangeShapeType="1"/>
          </p:cNvCxnSpPr>
          <p:nvPr/>
        </p:nvCxnSpPr>
        <p:spPr bwMode="auto">
          <a:xfrm>
            <a:off x="2478088" y="187325"/>
            <a:ext cx="6243637" cy="0"/>
          </a:xfrm>
          <a:prstGeom prst="straightConnector1">
            <a:avLst/>
          </a:prstGeom>
          <a:noFill/>
          <a:ln w="38100">
            <a:solidFill>
              <a:srgbClr val="FFFFFF"/>
            </a:solidFill>
            <a:round/>
            <a:headEnd type="none" w="sm" len="sm"/>
            <a:tailEnd type="none" w="sm" len="sm"/>
          </a:ln>
        </p:spPr>
      </p:cxnSp>
      <p:cxnSp>
        <p:nvCxnSpPr>
          <p:cNvPr id="5" name="Google Shape;24;p4"/>
          <p:cNvCxnSpPr>
            <a:cxnSpLocks noChangeShapeType="1"/>
          </p:cNvCxnSpPr>
          <p:nvPr/>
        </p:nvCxnSpPr>
        <p:spPr bwMode="auto">
          <a:xfrm>
            <a:off x="2478088" y="5045075"/>
            <a:ext cx="6243637" cy="0"/>
          </a:xfrm>
          <a:prstGeom prst="straightConnector1">
            <a:avLst/>
          </a:prstGeom>
          <a:noFill/>
          <a:ln w="19050">
            <a:solidFill>
              <a:srgbClr val="FFFFFF"/>
            </a:solidFill>
            <a:round/>
            <a:headEnd type="none" w="sm" len="sm"/>
            <a:tailEnd type="none" w="sm" len="sm"/>
          </a:ln>
        </p:spPr>
      </p:cxnSp>
      <p:cxnSp>
        <p:nvCxnSpPr>
          <p:cNvPr id="6" name="Google Shape;25;p4"/>
          <p:cNvCxnSpPr>
            <a:cxnSpLocks noChangeShapeType="1"/>
          </p:cNvCxnSpPr>
          <p:nvPr/>
        </p:nvCxnSpPr>
        <p:spPr bwMode="auto">
          <a:xfrm>
            <a:off x="425450" y="187325"/>
            <a:ext cx="182563" cy="0"/>
          </a:xfrm>
          <a:prstGeom prst="straightConnector1">
            <a:avLst/>
          </a:prstGeom>
          <a:noFill/>
          <a:ln w="19050">
            <a:solidFill>
              <a:srgbClr val="FFFFFF"/>
            </a:solidFill>
            <a:round/>
            <a:headEnd type="none" w="sm" len="sm"/>
            <a:tailEnd type="none" w="sm" len="sm"/>
          </a:ln>
        </p:spPr>
      </p:cxnSp>
      <p:sp>
        <p:nvSpPr>
          <p:cNvPr id="26" name="Google Shape;26;p4"/>
          <p:cNvSpPr txBox="1">
            <a:spLocks noGrp="1"/>
          </p:cNvSpPr>
          <p:nvPr>
            <p:ph type="title"/>
          </p:nvPr>
        </p:nvSpPr>
        <p:spPr>
          <a:xfrm>
            <a:off x="2400250" y="575950"/>
            <a:ext cx="6321600" cy="635400"/>
          </a:xfrm>
          <a:prstGeom prst="rect">
            <a:avLst/>
          </a:prstGeom>
        </p:spPr>
        <p:txBody>
          <a:bodyPr spcFirstLastPara="1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4"/>
          <p:cNvSpPr txBox="1">
            <a:spLocks noGrp="1"/>
          </p:cNvSpPr>
          <p:nvPr>
            <p:ph type="body" idx="1"/>
          </p:nvPr>
        </p:nvSpPr>
        <p:spPr>
          <a:xfrm>
            <a:off x="2410112" y="1595776"/>
            <a:ext cx="6321600" cy="3002400"/>
          </a:xfrm>
          <a:prstGeom prst="rect">
            <a:avLst/>
          </a:prstGeom>
        </p:spPr>
        <p:txBody>
          <a:bodyPr spcFirstLastPara="1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7" name="Google Shape;28;p4"/>
          <p:cNvSpPr txBox="1">
            <a:spLocks noGrp="1"/>
          </p:cNvSpPr>
          <p:nvPr>
            <p:ph type="sldNum" idx="10"/>
          </p:nvPr>
        </p:nvSpPr>
        <p:spPr bwMode="auto">
          <a:xfrm>
            <a:off x="8497888" y="4689475"/>
            <a:ext cx="549275" cy="392113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25" tIns="91425" rIns="91425" bIns="91425" numCol="1" anchor="ctr" anchorCtr="0" compatLnSpc="1">
            <a:prstTxWarp prst="textNoShape">
              <a:avLst/>
            </a:prstTxWarp>
          </a:bodyPr>
          <a:lstStyle>
            <a:lvl1pPr algn="r">
              <a:buClr>
                <a:srgbClr val="000000"/>
              </a:buClr>
              <a:buFont typeface="Arial" charset="0"/>
              <a:buNone/>
              <a:defRPr sz="1000">
                <a:latin typeface="Lato" charset="0"/>
                <a:sym typeface="Lato" charset="0"/>
              </a:defRPr>
            </a:lvl1pPr>
          </a:lstStyle>
          <a:p>
            <a:fld id="{75E58AD4-EEE8-4075-835B-1BA46067A407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Title and two columns" type="twoColTx">
  <p:cSld name="TITLE_AND_TWO_COLUMNS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Google Shape;30;p5"/>
          <p:cNvCxnSpPr>
            <a:cxnSpLocks noChangeShapeType="1"/>
          </p:cNvCxnSpPr>
          <p:nvPr/>
        </p:nvCxnSpPr>
        <p:spPr bwMode="auto">
          <a:xfrm>
            <a:off x="2478088" y="111125"/>
            <a:ext cx="6243637" cy="0"/>
          </a:xfrm>
          <a:prstGeom prst="straightConnector1">
            <a:avLst/>
          </a:prstGeom>
          <a:noFill/>
          <a:ln w="38100">
            <a:solidFill>
              <a:schemeClr val="bg2"/>
            </a:solidFill>
            <a:round/>
            <a:headEnd type="none" w="sm" len="sm"/>
            <a:tailEnd type="none" w="sm" len="sm"/>
          </a:ln>
        </p:spPr>
      </p:cxnSp>
      <p:cxnSp>
        <p:nvCxnSpPr>
          <p:cNvPr id="6" name="Google Shape;31;p5"/>
          <p:cNvCxnSpPr>
            <a:cxnSpLocks noChangeShapeType="1"/>
          </p:cNvCxnSpPr>
          <p:nvPr/>
        </p:nvCxnSpPr>
        <p:spPr bwMode="auto">
          <a:xfrm>
            <a:off x="2478088" y="5045075"/>
            <a:ext cx="6243637" cy="0"/>
          </a:xfrm>
          <a:prstGeom prst="straightConnector1">
            <a:avLst/>
          </a:prstGeom>
          <a:noFill/>
          <a:ln w="19050">
            <a:solidFill>
              <a:schemeClr val="bg2"/>
            </a:solidFill>
            <a:round/>
            <a:headEnd type="none" w="sm" len="sm"/>
            <a:tailEnd type="none" w="sm" len="sm"/>
          </a:ln>
        </p:spPr>
      </p:cxnSp>
      <p:cxnSp>
        <p:nvCxnSpPr>
          <p:cNvPr id="7" name="Google Shape;32;p5"/>
          <p:cNvCxnSpPr>
            <a:cxnSpLocks noChangeShapeType="1"/>
          </p:cNvCxnSpPr>
          <p:nvPr/>
        </p:nvCxnSpPr>
        <p:spPr bwMode="auto">
          <a:xfrm>
            <a:off x="425450" y="111125"/>
            <a:ext cx="182563" cy="0"/>
          </a:xfrm>
          <a:prstGeom prst="straightConnector1">
            <a:avLst/>
          </a:prstGeom>
          <a:noFill/>
          <a:ln w="19050">
            <a:solidFill>
              <a:schemeClr val="bg2"/>
            </a:solidFill>
            <a:round/>
            <a:headEnd type="none" w="sm" len="sm"/>
            <a:tailEnd type="none" w="sm" len="sm"/>
          </a:ln>
        </p:spPr>
      </p:cxnSp>
      <p:sp>
        <p:nvSpPr>
          <p:cNvPr id="33" name="Google Shape;33;p5"/>
          <p:cNvSpPr txBox="1">
            <a:spLocks noGrp="1"/>
          </p:cNvSpPr>
          <p:nvPr>
            <p:ph type="title"/>
          </p:nvPr>
        </p:nvSpPr>
        <p:spPr>
          <a:xfrm>
            <a:off x="2400250" y="575950"/>
            <a:ext cx="6321600" cy="635400"/>
          </a:xfrm>
          <a:prstGeom prst="rect">
            <a:avLst/>
          </a:prstGeom>
        </p:spPr>
        <p:txBody>
          <a:bodyPr spcFirstLastPara="1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5"/>
          <p:cNvSpPr txBox="1">
            <a:spLocks noGrp="1"/>
          </p:cNvSpPr>
          <p:nvPr>
            <p:ph type="body" idx="1"/>
          </p:nvPr>
        </p:nvSpPr>
        <p:spPr>
          <a:xfrm>
            <a:off x="2400303" y="1602675"/>
            <a:ext cx="3071400" cy="3002400"/>
          </a:xfrm>
          <a:prstGeom prst="rect">
            <a:avLst/>
          </a:prstGeom>
        </p:spPr>
        <p:txBody>
          <a:bodyPr spcFirstLastPara="1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5" name="Google Shape;35;p5"/>
          <p:cNvSpPr txBox="1">
            <a:spLocks noGrp="1"/>
          </p:cNvSpPr>
          <p:nvPr>
            <p:ph type="body" idx="2"/>
          </p:nvPr>
        </p:nvSpPr>
        <p:spPr>
          <a:xfrm>
            <a:off x="5650572" y="1602675"/>
            <a:ext cx="3071400" cy="3002400"/>
          </a:xfrm>
          <a:prstGeom prst="rect">
            <a:avLst/>
          </a:prstGeom>
        </p:spPr>
        <p:txBody>
          <a:bodyPr spcFirstLastPara="1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8" name="Google Shape;36;p5"/>
          <p:cNvSpPr txBox="1">
            <a:spLocks noGrp="1"/>
          </p:cNvSpPr>
          <p:nvPr>
            <p:ph type="sldNum" idx="10"/>
          </p:nvPr>
        </p:nvSpPr>
        <p:spPr bwMode="auto">
          <a:xfrm>
            <a:off x="8497888" y="4689475"/>
            <a:ext cx="549275" cy="392113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25" tIns="91425" rIns="91425" bIns="91425" numCol="1" anchor="ctr" anchorCtr="0" compatLnSpc="1">
            <a:prstTxWarp prst="textNoShape">
              <a:avLst/>
            </a:prstTxWarp>
          </a:bodyPr>
          <a:lstStyle>
            <a:lvl1pPr algn="r">
              <a:buClr>
                <a:srgbClr val="000000"/>
              </a:buClr>
              <a:buFont typeface="Arial" charset="0"/>
              <a:buNone/>
              <a:defRPr sz="1000">
                <a:latin typeface="Lato" charset="0"/>
                <a:sym typeface="Lato" charset="0"/>
              </a:defRPr>
            </a:lvl1pPr>
          </a:lstStyle>
          <a:p>
            <a:fld id="{7AD0739C-3589-4115-9CE9-3C4BD295B4DB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6"/>
          <p:cNvSpPr txBox="1">
            <a:spLocks noGrp="1"/>
          </p:cNvSpPr>
          <p:nvPr>
            <p:ph type="title"/>
          </p:nvPr>
        </p:nvSpPr>
        <p:spPr>
          <a:xfrm>
            <a:off x="303300" y="411575"/>
            <a:ext cx="8520600" cy="639600"/>
          </a:xfrm>
          <a:prstGeom prst="rect">
            <a:avLst/>
          </a:prstGeom>
        </p:spPr>
        <p:txBody>
          <a:bodyPr spcFirstLastPara="1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One column text">
  <p:cSld name="ONE_COLUMN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Google Shape;41;p7"/>
          <p:cNvCxnSpPr>
            <a:cxnSpLocks noChangeShapeType="1"/>
          </p:cNvCxnSpPr>
          <p:nvPr/>
        </p:nvCxnSpPr>
        <p:spPr bwMode="auto">
          <a:xfrm>
            <a:off x="425450" y="415925"/>
            <a:ext cx="182563" cy="0"/>
          </a:xfrm>
          <a:prstGeom prst="straightConnector1">
            <a:avLst/>
          </a:prstGeom>
          <a:noFill/>
          <a:ln w="19050">
            <a:solidFill>
              <a:schemeClr val="bg2"/>
            </a:solidFill>
            <a:round/>
            <a:headEnd type="none" w="sm" len="sm"/>
            <a:tailEnd type="none" w="sm" len="sm"/>
          </a:ln>
        </p:spPr>
      </p:cxnSp>
      <p:sp>
        <p:nvSpPr>
          <p:cNvPr id="42" name="Google Shape;42;p7"/>
          <p:cNvSpPr txBox="1">
            <a:spLocks noGrp="1"/>
          </p:cNvSpPr>
          <p:nvPr>
            <p:ph type="title"/>
          </p:nvPr>
        </p:nvSpPr>
        <p:spPr>
          <a:xfrm>
            <a:off x="319500" y="936600"/>
            <a:ext cx="2808000" cy="755700"/>
          </a:xfrm>
          <a:prstGeom prst="rect">
            <a:avLst/>
          </a:prstGeom>
        </p:spPr>
        <p:txBody>
          <a:bodyPr spcFirstLastPara="1" anchor="b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43" name="Google Shape;43;p7"/>
          <p:cNvSpPr txBox="1">
            <a:spLocks noGrp="1"/>
          </p:cNvSpPr>
          <p:nvPr>
            <p:ph type="body" idx="1"/>
          </p:nvPr>
        </p:nvSpPr>
        <p:spPr>
          <a:xfrm>
            <a:off x="319500" y="1846804"/>
            <a:ext cx="2808000" cy="2806200"/>
          </a:xfrm>
          <a:prstGeom prst="rect">
            <a:avLst/>
          </a:prstGeom>
        </p:spPr>
        <p:txBody>
          <a:bodyPr spcFirstLastPara="1">
            <a:no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5" name="Google Shape;44;p7"/>
          <p:cNvSpPr txBox="1">
            <a:spLocks noGrp="1"/>
          </p:cNvSpPr>
          <p:nvPr>
            <p:ph type="sldNum" idx="10"/>
          </p:nvPr>
        </p:nvSpPr>
        <p:spPr bwMode="auto">
          <a:xfrm>
            <a:off x="8497888" y="4689475"/>
            <a:ext cx="549275" cy="392113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25" tIns="91425" rIns="91425" bIns="91425" numCol="1" anchor="ctr" anchorCtr="0" compatLnSpc="1">
            <a:prstTxWarp prst="textNoShape">
              <a:avLst/>
            </a:prstTxWarp>
          </a:bodyPr>
          <a:lstStyle>
            <a:lvl1pPr algn="r">
              <a:buClr>
                <a:srgbClr val="000000"/>
              </a:buClr>
              <a:buFont typeface="Arial" charset="0"/>
              <a:buNone/>
              <a:defRPr sz="1000">
                <a:latin typeface="Lato" charset="0"/>
                <a:sym typeface="Lato" charset="0"/>
              </a:defRPr>
            </a:lvl1pPr>
          </a:lstStyle>
          <a:p>
            <a:fld id="{D0335AC2-8698-49CC-9880-FC56503CAA35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Main point">
  <p:cSld name="MAIN_POINT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Google Shape;46;p8"/>
          <p:cNvCxnSpPr>
            <a:cxnSpLocks noChangeShapeType="1"/>
          </p:cNvCxnSpPr>
          <p:nvPr/>
        </p:nvCxnSpPr>
        <p:spPr bwMode="auto">
          <a:xfrm>
            <a:off x="425450" y="415925"/>
            <a:ext cx="182563" cy="0"/>
          </a:xfrm>
          <a:prstGeom prst="straightConnector1">
            <a:avLst/>
          </a:prstGeom>
          <a:noFill/>
          <a:ln w="19050">
            <a:solidFill>
              <a:schemeClr val="bg1"/>
            </a:solidFill>
            <a:round/>
            <a:headEnd type="none" w="sm" len="sm"/>
            <a:tailEnd type="none" w="sm" len="sm"/>
          </a:ln>
        </p:spPr>
      </p:cxnSp>
      <p:sp>
        <p:nvSpPr>
          <p:cNvPr id="47" name="Google Shape;47;p8"/>
          <p:cNvSpPr txBox="1">
            <a:spLocks noGrp="1"/>
          </p:cNvSpPr>
          <p:nvPr>
            <p:ph type="title"/>
          </p:nvPr>
        </p:nvSpPr>
        <p:spPr>
          <a:xfrm>
            <a:off x="283103" y="712141"/>
            <a:ext cx="6244200" cy="3835500"/>
          </a:xfrm>
          <a:prstGeom prst="rect">
            <a:avLst/>
          </a:prstGeom>
        </p:spPr>
        <p:txBody>
          <a:bodyPr spcFirstLastPara="1" anchor="ctr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4" name="Google Shape;48;p8"/>
          <p:cNvSpPr txBox="1">
            <a:spLocks noGrp="1"/>
          </p:cNvSpPr>
          <p:nvPr>
            <p:ph type="sldNum" idx="10"/>
          </p:nvPr>
        </p:nvSpPr>
        <p:spPr bwMode="auto">
          <a:xfrm>
            <a:off x="8497888" y="4689475"/>
            <a:ext cx="549275" cy="392113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25" tIns="91425" rIns="91425" bIns="91425" numCol="1" anchor="ctr" anchorCtr="0" compatLnSpc="1">
            <a:prstTxWarp prst="textNoShape">
              <a:avLst/>
            </a:prstTxWarp>
          </a:bodyPr>
          <a:lstStyle>
            <a:lvl1pPr algn="r">
              <a:buClr>
                <a:srgbClr val="000000"/>
              </a:buClr>
              <a:buFont typeface="Arial" charset="0"/>
              <a:buNone/>
              <a:defRPr sz="1000">
                <a:solidFill>
                  <a:srgbClr val="FFFFFF"/>
                </a:solidFill>
                <a:latin typeface="Lato" charset="0"/>
                <a:sym typeface="Lato" charset="0"/>
              </a:defRPr>
            </a:lvl1pPr>
          </a:lstStyle>
          <a:p>
            <a:fld id="{4DF3EAB3-FACE-4BC1-A258-376A5406B46D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Section title and description">
  <p:cSld name="SECTION_TITLE_AND_DESCRIPTION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Google Shape;50;p9"/>
          <p:cNvSpPr>
            <a:spLocks noChangeArrowheads="1"/>
          </p:cNvSpPr>
          <p:nvPr/>
        </p:nvSpPr>
        <p:spPr bwMode="auto">
          <a:xfrm>
            <a:off x="4608513" y="0"/>
            <a:ext cx="4572000" cy="5143500"/>
          </a:xfrm>
          <a:prstGeom prst="rect">
            <a:avLst/>
          </a:prstGeom>
          <a:solidFill>
            <a:srgbClr val="37474F"/>
          </a:solidFill>
          <a:ln w="9525">
            <a:noFill/>
            <a:miter lim="800000"/>
            <a:headEnd/>
            <a:tailEnd/>
          </a:ln>
        </p:spPr>
        <p:txBody>
          <a:bodyPr lIns="91425" tIns="91425" rIns="91425" bIns="91425" anchor="ctr"/>
          <a:lstStyle/>
          <a:p>
            <a:pPr>
              <a:buClr>
                <a:srgbClr val="000000"/>
              </a:buClr>
              <a:buFont typeface="Arial" charset="0"/>
              <a:buNone/>
            </a:pPr>
            <a:endParaRPr lang="ru-RU"/>
          </a:p>
        </p:txBody>
      </p:sp>
      <p:cxnSp>
        <p:nvCxnSpPr>
          <p:cNvPr id="6" name="Google Shape;51;p9"/>
          <p:cNvCxnSpPr>
            <a:cxnSpLocks noChangeShapeType="1"/>
          </p:cNvCxnSpPr>
          <p:nvPr/>
        </p:nvCxnSpPr>
        <p:spPr bwMode="auto">
          <a:xfrm>
            <a:off x="5029200" y="4953000"/>
            <a:ext cx="468313" cy="0"/>
          </a:xfrm>
          <a:prstGeom prst="straightConnector1">
            <a:avLst/>
          </a:prstGeom>
          <a:noFill/>
          <a:ln w="19050">
            <a:solidFill>
              <a:schemeClr val="bg1"/>
            </a:solidFill>
            <a:round/>
            <a:headEnd type="none" w="sm" len="sm"/>
            <a:tailEnd type="none" w="sm" len="sm"/>
          </a:ln>
        </p:spPr>
      </p:cxnSp>
      <p:cxnSp>
        <p:nvCxnSpPr>
          <p:cNvPr id="7" name="Google Shape;56;p9"/>
          <p:cNvCxnSpPr>
            <a:cxnSpLocks noChangeShapeType="1"/>
          </p:cNvCxnSpPr>
          <p:nvPr/>
        </p:nvCxnSpPr>
        <p:spPr bwMode="auto">
          <a:xfrm>
            <a:off x="425450" y="153988"/>
            <a:ext cx="182563" cy="0"/>
          </a:xfrm>
          <a:prstGeom prst="straightConnector1">
            <a:avLst/>
          </a:prstGeom>
          <a:noFill/>
          <a:ln w="19050">
            <a:solidFill>
              <a:schemeClr val="bg2"/>
            </a:solidFill>
            <a:round/>
            <a:headEnd type="none" w="sm" len="sm"/>
            <a:tailEnd type="none" w="sm" len="sm"/>
          </a:ln>
        </p:spPr>
      </p:cxnSp>
      <p:cxnSp>
        <p:nvCxnSpPr>
          <p:cNvPr id="8" name="Google Shape;57;p9"/>
          <p:cNvCxnSpPr>
            <a:cxnSpLocks noChangeShapeType="1"/>
          </p:cNvCxnSpPr>
          <p:nvPr/>
        </p:nvCxnSpPr>
        <p:spPr bwMode="auto">
          <a:xfrm>
            <a:off x="2478088" y="187325"/>
            <a:ext cx="6243637" cy="0"/>
          </a:xfrm>
          <a:prstGeom prst="straightConnector1">
            <a:avLst/>
          </a:prstGeom>
          <a:noFill/>
          <a:ln w="38100">
            <a:solidFill>
              <a:srgbClr val="FFFFFF"/>
            </a:solidFill>
            <a:round/>
            <a:headEnd type="none" w="sm" len="sm"/>
            <a:tailEnd type="none" w="sm" len="sm"/>
          </a:ln>
        </p:spPr>
      </p:cxnSp>
      <p:sp>
        <p:nvSpPr>
          <p:cNvPr id="52" name="Google Shape;52;p9"/>
          <p:cNvSpPr txBox="1">
            <a:spLocks noGrp="1"/>
          </p:cNvSpPr>
          <p:nvPr>
            <p:ph type="title"/>
          </p:nvPr>
        </p:nvSpPr>
        <p:spPr>
          <a:xfrm>
            <a:off x="265500" y="1397350"/>
            <a:ext cx="4045200" cy="1318200"/>
          </a:xfrm>
          <a:prstGeom prst="rect">
            <a:avLst/>
          </a:prstGeom>
        </p:spPr>
        <p:txBody>
          <a:bodyPr spcFirstLastPara="1" anchor="b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53" name="Google Shape;53;p9"/>
          <p:cNvSpPr txBox="1">
            <a:spLocks noGrp="1"/>
          </p:cNvSpPr>
          <p:nvPr>
            <p:ph type="subTitle" idx="1"/>
          </p:nvPr>
        </p:nvSpPr>
        <p:spPr>
          <a:xfrm>
            <a:off x="265500" y="2735371"/>
            <a:ext cx="4045200" cy="1345500"/>
          </a:xfrm>
          <a:prstGeom prst="rect">
            <a:avLst/>
          </a:prstGeom>
        </p:spPr>
        <p:txBody>
          <a:bodyPr spcFirstLastPara="1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54" name="Google Shape;54;p9"/>
          <p:cNvSpPr txBox="1">
            <a:spLocks noGrp="1"/>
          </p:cNvSpPr>
          <p:nvPr>
            <p:ph type="body" idx="2"/>
          </p:nvPr>
        </p:nvSpPr>
        <p:spPr>
          <a:xfrm>
            <a:off x="4939500" y="571800"/>
            <a:ext cx="3837000" cy="3695100"/>
          </a:xfrm>
          <a:prstGeom prst="rect">
            <a:avLst/>
          </a:prstGeom>
        </p:spPr>
        <p:txBody>
          <a:bodyPr spcFirstLastPara="1" anchor="ctr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  <a:defRPr>
                <a:solidFill>
                  <a:schemeClr val="lt1"/>
                </a:solidFill>
              </a:defRPr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9" name="Google Shape;55;p9"/>
          <p:cNvSpPr txBox="1">
            <a:spLocks noGrp="1"/>
          </p:cNvSpPr>
          <p:nvPr>
            <p:ph type="sldNum" idx="10"/>
          </p:nvPr>
        </p:nvSpPr>
        <p:spPr bwMode="auto">
          <a:xfrm>
            <a:off x="8497888" y="4689475"/>
            <a:ext cx="549275" cy="392113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25" tIns="91425" rIns="91425" bIns="91425" numCol="1" anchor="ctr" anchorCtr="0" compatLnSpc="1">
            <a:prstTxWarp prst="textNoShape">
              <a:avLst/>
            </a:prstTxWarp>
          </a:bodyPr>
          <a:lstStyle>
            <a:lvl1pPr algn="r">
              <a:buClr>
                <a:srgbClr val="000000"/>
              </a:buClr>
              <a:buFont typeface="Arial" charset="0"/>
              <a:buNone/>
              <a:defRPr sz="1000">
                <a:solidFill>
                  <a:srgbClr val="FFFFFF"/>
                </a:solidFill>
                <a:latin typeface="Lato" charset="0"/>
                <a:sym typeface="Lato" charset="0"/>
              </a:defRPr>
            </a:lvl1pPr>
          </a:lstStyle>
          <a:p>
            <a:fld id="{7ABEDF9D-9509-490E-9AAA-C3D90FE59526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Заголовок раздела и описание 2">
  <p:cSld name="SECTION_TITLE_AND_DESCRIPTION_2">
    <p:bg>
      <p:bgPr>
        <a:solidFill>
          <a:srgbClr val="37474F"/>
        </a:solidFill>
        <a:effectLst/>
      </p:bgPr>
    </p:bg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Google Shape;59;p10"/>
          <p:cNvSpPr>
            <a:spLocks noChangeArrowheads="1"/>
          </p:cNvSpPr>
          <p:nvPr/>
        </p:nvSpPr>
        <p:spPr bwMode="auto">
          <a:xfrm>
            <a:off x="4608513" y="0"/>
            <a:ext cx="4572000" cy="5143500"/>
          </a:xfrm>
          <a:prstGeom prst="rect">
            <a:avLst/>
          </a:prstGeom>
          <a:solidFill>
            <a:srgbClr val="EFEFEF"/>
          </a:solidFill>
          <a:ln w="9525">
            <a:noFill/>
            <a:miter lim="800000"/>
            <a:headEnd/>
            <a:tailEnd/>
          </a:ln>
        </p:spPr>
        <p:txBody>
          <a:bodyPr lIns="91425" tIns="91425" rIns="91425" bIns="91425" anchor="ctr"/>
          <a:lstStyle/>
          <a:p>
            <a:pPr>
              <a:buClr>
                <a:srgbClr val="000000"/>
              </a:buClr>
              <a:buFont typeface="Arial" charset="0"/>
              <a:buNone/>
            </a:pPr>
            <a:endParaRPr lang="ru-RU"/>
          </a:p>
        </p:txBody>
      </p:sp>
      <p:cxnSp>
        <p:nvCxnSpPr>
          <p:cNvPr id="6" name="Google Shape;60;p10"/>
          <p:cNvCxnSpPr>
            <a:cxnSpLocks noChangeShapeType="1"/>
          </p:cNvCxnSpPr>
          <p:nvPr/>
        </p:nvCxnSpPr>
        <p:spPr bwMode="auto">
          <a:xfrm>
            <a:off x="5029200" y="4953000"/>
            <a:ext cx="468313" cy="0"/>
          </a:xfrm>
          <a:prstGeom prst="straightConnector1">
            <a:avLst/>
          </a:prstGeom>
          <a:noFill/>
          <a:ln w="19050">
            <a:solidFill>
              <a:schemeClr val="bg1"/>
            </a:solidFill>
            <a:round/>
            <a:headEnd type="none" w="sm" len="sm"/>
            <a:tailEnd type="none" w="sm" len="sm"/>
          </a:ln>
        </p:spPr>
      </p:cxnSp>
      <p:cxnSp>
        <p:nvCxnSpPr>
          <p:cNvPr id="7" name="Google Shape;65;p10"/>
          <p:cNvCxnSpPr>
            <a:cxnSpLocks noChangeShapeType="1"/>
          </p:cNvCxnSpPr>
          <p:nvPr/>
        </p:nvCxnSpPr>
        <p:spPr bwMode="auto">
          <a:xfrm>
            <a:off x="425450" y="153988"/>
            <a:ext cx="182563" cy="0"/>
          </a:xfrm>
          <a:prstGeom prst="straightConnector1">
            <a:avLst/>
          </a:prstGeom>
          <a:noFill/>
          <a:ln w="19050">
            <a:solidFill>
              <a:schemeClr val="bg2"/>
            </a:solidFill>
            <a:round/>
            <a:headEnd type="none" w="sm" len="sm"/>
            <a:tailEnd type="none" w="sm" len="sm"/>
          </a:ln>
        </p:spPr>
      </p:cxnSp>
      <p:cxnSp>
        <p:nvCxnSpPr>
          <p:cNvPr id="8" name="Google Shape;66;p10"/>
          <p:cNvCxnSpPr>
            <a:cxnSpLocks noChangeShapeType="1"/>
          </p:cNvCxnSpPr>
          <p:nvPr/>
        </p:nvCxnSpPr>
        <p:spPr bwMode="auto">
          <a:xfrm>
            <a:off x="2478088" y="187325"/>
            <a:ext cx="6243637" cy="0"/>
          </a:xfrm>
          <a:prstGeom prst="straightConnector1">
            <a:avLst/>
          </a:prstGeom>
          <a:noFill/>
          <a:ln w="38100">
            <a:solidFill>
              <a:srgbClr val="FFFFFF"/>
            </a:solidFill>
            <a:round/>
            <a:headEnd type="none" w="sm" len="sm"/>
            <a:tailEnd type="none" w="sm" len="sm"/>
          </a:ln>
        </p:spPr>
      </p:cxnSp>
      <p:sp>
        <p:nvSpPr>
          <p:cNvPr id="61" name="Google Shape;61;p10"/>
          <p:cNvSpPr txBox="1">
            <a:spLocks noGrp="1"/>
          </p:cNvSpPr>
          <p:nvPr>
            <p:ph type="title"/>
          </p:nvPr>
        </p:nvSpPr>
        <p:spPr>
          <a:xfrm>
            <a:off x="265500" y="1397350"/>
            <a:ext cx="4045200" cy="1318200"/>
          </a:xfrm>
          <a:prstGeom prst="rect">
            <a:avLst/>
          </a:prstGeom>
        </p:spPr>
        <p:txBody>
          <a:bodyPr spcFirstLastPara="1" anchor="b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62" name="Google Shape;62;p10"/>
          <p:cNvSpPr txBox="1">
            <a:spLocks noGrp="1"/>
          </p:cNvSpPr>
          <p:nvPr>
            <p:ph type="subTitle" idx="1"/>
          </p:nvPr>
        </p:nvSpPr>
        <p:spPr>
          <a:xfrm>
            <a:off x="265500" y="2735371"/>
            <a:ext cx="4045200" cy="1345500"/>
          </a:xfrm>
          <a:prstGeom prst="rect">
            <a:avLst/>
          </a:prstGeom>
        </p:spPr>
        <p:txBody>
          <a:bodyPr spcFirstLastPara="1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63" name="Google Shape;63;p10"/>
          <p:cNvSpPr txBox="1">
            <a:spLocks noGrp="1"/>
          </p:cNvSpPr>
          <p:nvPr>
            <p:ph type="body" idx="2"/>
          </p:nvPr>
        </p:nvSpPr>
        <p:spPr>
          <a:xfrm>
            <a:off x="4939500" y="571800"/>
            <a:ext cx="3837000" cy="3695100"/>
          </a:xfrm>
          <a:prstGeom prst="rect">
            <a:avLst/>
          </a:prstGeom>
        </p:spPr>
        <p:txBody>
          <a:bodyPr spcFirstLastPara="1" anchor="ctr">
            <a:noAutofit/>
          </a:bodyPr>
          <a:lstStyle>
            <a:lvl1pPr marL="457200" lvl="0" indent="-34290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  <a:defRPr>
                <a:solidFill>
                  <a:schemeClr val="lt1"/>
                </a:solidFill>
              </a:defRPr>
            </a:lvl1pPr>
            <a:lvl2pPr marL="914400" lvl="1" indent="-317500" rtl="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2pPr>
            <a:lvl3pPr marL="1371600" lvl="2" indent="-317500" rtl="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3pPr>
            <a:lvl4pPr marL="1828800" lvl="3" indent="-317500" rtl="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4pPr>
            <a:lvl5pPr marL="2286000" lvl="4" indent="-317500" rtl="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5pPr>
            <a:lvl6pPr marL="2743200" lvl="5" indent="-317500" rtl="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6pPr>
            <a:lvl7pPr marL="3200400" lvl="6" indent="-317500" rtl="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7pPr>
            <a:lvl8pPr marL="3657600" lvl="7" indent="-317500" rtl="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8pPr>
            <a:lvl9pPr marL="4114800" lvl="8" indent="-317500" rtl="0">
              <a:spcBef>
                <a:spcPts val="1600"/>
              </a:spcBef>
              <a:spcAft>
                <a:spcPts val="160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9" name="Google Shape;64;p10"/>
          <p:cNvSpPr txBox="1">
            <a:spLocks noGrp="1"/>
          </p:cNvSpPr>
          <p:nvPr>
            <p:ph type="sldNum" idx="10"/>
          </p:nvPr>
        </p:nvSpPr>
        <p:spPr bwMode="auto">
          <a:xfrm>
            <a:off x="8497888" y="4689475"/>
            <a:ext cx="549275" cy="392113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25" tIns="91425" rIns="91425" bIns="91425" numCol="1" anchor="ctr" anchorCtr="0" compatLnSpc="1">
            <a:prstTxWarp prst="textNoShape">
              <a:avLst/>
            </a:prstTxWarp>
          </a:bodyPr>
          <a:lstStyle>
            <a:lvl1pPr algn="r">
              <a:buClr>
                <a:srgbClr val="000000"/>
              </a:buClr>
              <a:buFont typeface="Arial" charset="0"/>
              <a:buNone/>
              <a:defRPr sz="1000">
                <a:solidFill>
                  <a:srgbClr val="FFFFFF"/>
                </a:solidFill>
                <a:latin typeface="Lato" charset="0"/>
                <a:sym typeface="Lato" charset="0"/>
              </a:defRPr>
            </a:lvl1pPr>
          </a:lstStyle>
          <a:p>
            <a:fld id="{85EBF198-45A6-4D48-B89E-2EB3070142C1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wiss-2">
    <p:bg>
      <p:bgPr>
        <a:solidFill>
          <a:srgbClr val="EFEFE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Google Shape;6;p1"/>
          <p:cNvSpPr txBox="1">
            <a:spLocks noGrp="1"/>
          </p:cNvSpPr>
          <p:nvPr>
            <p:ph type="title"/>
          </p:nvPr>
        </p:nvSpPr>
        <p:spPr bwMode="auto">
          <a:xfrm>
            <a:off x="2400300" y="576263"/>
            <a:ext cx="6321425" cy="63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25" tIns="91425" rIns="91425" bIns="91425" numCol="1" anchor="t" anchorCtr="0" compatLnSpc="1">
            <a:prstTxWarp prst="textNoShape">
              <a:avLst/>
            </a:prstTxWarp>
          </a:bodyPr>
          <a:lstStyle/>
          <a:p>
            <a:pPr lvl="0"/>
            <a:endParaRPr lang="ru-RU" smtClean="0">
              <a:sym typeface="Arial" charset="0"/>
            </a:endParaRPr>
          </a:p>
        </p:txBody>
      </p:sp>
      <p:sp>
        <p:nvSpPr>
          <p:cNvPr id="1027" name="Google Shape;7;p1"/>
          <p:cNvSpPr txBox="1">
            <a:spLocks noGrp="1"/>
          </p:cNvSpPr>
          <p:nvPr>
            <p:ph type="body" idx="1"/>
          </p:nvPr>
        </p:nvSpPr>
        <p:spPr bwMode="auto">
          <a:xfrm>
            <a:off x="2409825" y="1595438"/>
            <a:ext cx="6321425" cy="300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25" tIns="91425" rIns="91425" bIns="91425" numCol="1" anchor="t" anchorCtr="0" compatLnSpc="1">
            <a:prstTxWarp prst="textNoShape">
              <a:avLst/>
            </a:prstTxWarp>
          </a:bodyPr>
          <a:lstStyle/>
          <a:p>
            <a:pPr lvl="0"/>
            <a:endParaRPr lang="ru-RU" smtClean="0">
              <a:sym typeface="Arial" charset="0"/>
            </a:endParaRPr>
          </a:p>
        </p:txBody>
      </p:sp>
      <p:sp>
        <p:nvSpPr>
          <p:cNvPr id="1028" name="Google Shape;8;p1"/>
          <p:cNvSpPr txBox="1">
            <a:spLocks noGrp="1"/>
          </p:cNvSpPr>
          <p:nvPr/>
        </p:nvSpPr>
        <p:spPr bwMode="auto">
          <a:xfrm>
            <a:off x="8497888" y="4689475"/>
            <a:ext cx="549275" cy="392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5" tIns="91425" rIns="91425" bIns="91425" anchor="ctr"/>
          <a:lstStyle/>
          <a:p>
            <a:pPr algn="r">
              <a:buClr>
                <a:srgbClr val="000000"/>
              </a:buClr>
              <a:buFont typeface="Arial" charset="0"/>
              <a:buNone/>
            </a:pPr>
            <a:fld id="{11129B55-470A-4AF2-9C13-671DC839C5B5}" type="slidenum">
              <a:rPr lang="ru-RU" sz="1000">
                <a:latin typeface="Lato" charset="0"/>
                <a:sym typeface="Lato" charset="0"/>
              </a:rPr>
              <a:pPr algn="r">
                <a:buClr>
                  <a:srgbClr val="000000"/>
                </a:buClr>
                <a:buFont typeface="Arial" charset="0"/>
                <a:buNone/>
              </a:pPr>
              <a:t>‹#›</a:t>
            </a:fld>
            <a:endParaRPr lang="ru-RU" sz="1000">
              <a:latin typeface="Lato" charset="0"/>
              <a:sym typeface="Lato" charset="0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679" r:id="rId3"/>
    <p:sldLayoutId id="2147483680" r:id="rId4"/>
    <p:sldLayoutId id="2147483676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86" r:id="rId11"/>
    <p:sldLayoutId id="2147483687" r:id="rId12"/>
    <p:sldLayoutId id="2147483688" r:id="rId13"/>
    <p:sldLayoutId id="2147483675" r:id="rId14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algn="l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Font typeface="Arial" charset="0"/>
        <a:defRPr sz="1400">
          <a:solidFill>
            <a:srgbClr val="000000"/>
          </a:solidFill>
          <a:latin typeface="Arial"/>
          <a:ea typeface="Arial"/>
          <a:cs typeface="Arial"/>
          <a:sym typeface="Arial" charset="0"/>
        </a:defRPr>
      </a:lvl1pPr>
      <a:lvl2pPr lvl="1" algn="l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Font typeface="Arial" charset="0"/>
        <a:defRPr sz="1400">
          <a:solidFill>
            <a:srgbClr val="000000"/>
          </a:solidFill>
          <a:latin typeface="Arial"/>
          <a:ea typeface="Arial"/>
          <a:cs typeface="Arial"/>
          <a:sym typeface="Arial" charset="0"/>
        </a:defRPr>
      </a:lvl2pPr>
      <a:lvl3pPr lvl="2" algn="l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Font typeface="Arial" charset="0"/>
        <a:defRPr sz="1400">
          <a:solidFill>
            <a:srgbClr val="000000"/>
          </a:solidFill>
          <a:latin typeface="Arial"/>
          <a:ea typeface="Arial"/>
          <a:cs typeface="Arial"/>
          <a:sym typeface="Arial" charset="0"/>
        </a:defRPr>
      </a:lvl3pPr>
      <a:lvl4pPr lvl="3" algn="l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Font typeface="Arial" charset="0"/>
        <a:defRPr sz="1400">
          <a:solidFill>
            <a:srgbClr val="000000"/>
          </a:solidFill>
          <a:latin typeface="Arial"/>
          <a:ea typeface="Arial"/>
          <a:cs typeface="Arial"/>
          <a:sym typeface="Arial" charset="0"/>
        </a:defRPr>
      </a:lvl4pPr>
      <a:lvl5pPr lvl="4" algn="l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Font typeface="Arial" charset="0"/>
        <a:defRPr sz="1400">
          <a:solidFill>
            <a:srgbClr val="000000"/>
          </a:solidFill>
          <a:latin typeface="Arial"/>
          <a:ea typeface="Arial"/>
          <a:cs typeface="Arial"/>
          <a:sym typeface="Arial" charset="0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algn="l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Font typeface="Arial" charset="0"/>
        <a:defRPr sz="1400">
          <a:solidFill>
            <a:srgbClr val="000000"/>
          </a:solidFill>
          <a:latin typeface="Arial"/>
          <a:ea typeface="Arial"/>
          <a:cs typeface="Arial"/>
          <a:sym typeface="Arial" charset="0"/>
        </a:defRPr>
      </a:lvl1pPr>
      <a:lvl2pPr lvl="1" algn="l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Font typeface="Arial" charset="0"/>
        <a:defRPr sz="1400">
          <a:solidFill>
            <a:srgbClr val="000000"/>
          </a:solidFill>
          <a:latin typeface="Arial"/>
          <a:ea typeface="Arial"/>
          <a:cs typeface="Arial"/>
          <a:sym typeface="Arial" charset="0"/>
        </a:defRPr>
      </a:lvl2pPr>
      <a:lvl3pPr lvl="2" algn="l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Font typeface="Arial" charset="0"/>
        <a:defRPr sz="1400">
          <a:solidFill>
            <a:srgbClr val="000000"/>
          </a:solidFill>
          <a:latin typeface="Arial"/>
          <a:ea typeface="Arial"/>
          <a:cs typeface="Arial"/>
          <a:sym typeface="Arial" charset="0"/>
        </a:defRPr>
      </a:lvl3pPr>
      <a:lvl4pPr lvl="3" algn="l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Font typeface="Arial" charset="0"/>
        <a:defRPr sz="1400">
          <a:solidFill>
            <a:srgbClr val="000000"/>
          </a:solidFill>
          <a:latin typeface="Arial"/>
          <a:ea typeface="Arial"/>
          <a:cs typeface="Arial"/>
          <a:sym typeface="Arial" charset="0"/>
        </a:defRPr>
      </a:lvl4pPr>
      <a:lvl5pPr lvl="4" algn="l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Font typeface="Arial" charset="0"/>
        <a:defRPr sz="1400">
          <a:solidFill>
            <a:srgbClr val="000000"/>
          </a:solidFill>
          <a:latin typeface="Arial"/>
          <a:ea typeface="Arial"/>
          <a:cs typeface="Arial"/>
          <a:sym typeface="Arial" charset="0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0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Google Shape;102;p16"/>
          <p:cNvSpPr txBox="1">
            <a:spLocks noGrp="1"/>
          </p:cNvSpPr>
          <p:nvPr>
            <p:ph type="ctrTitle"/>
          </p:nvPr>
        </p:nvSpPr>
        <p:spPr>
          <a:xfrm>
            <a:off x="371475" y="1563688"/>
            <a:ext cx="8401050" cy="723900"/>
          </a:xfrm>
        </p:spPr>
        <p:txBody>
          <a:bodyPr>
            <a:spAutoFit/>
          </a:bodyPr>
          <a:lstStyle/>
          <a:p>
            <a:pPr algn="r" eaLnBrk="1" hangingPunct="1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ts val="1100"/>
            </a:pPr>
            <a:r>
              <a:rPr lang="ru-RU" sz="3500" smtClean="0">
                <a:solidFill>
                  <a:srgbClr val="666666"/>
                </a:solidFill>
                <a:latin typeface="Oswald" charset="-52"/>
                <a:cs typeface="Arial" charset="0"/>
                <a:sym typeface="Oswald" charset="-52"/>
              </a:rPr>
              <a:t>“ТЕКСТИЛЬНЫЙ ДИЗАЙН - СВЯЗЬ ВРЕМЕН”</a:t>
            </a:r>
          </a:p>
        </p:txBody>
      </p:sp>
      <p:sp>
        <p:nvSpPr>
          <p:cNvPr id="17410" name="Google Shape;103;p16"/>
          <p:cNvSpPr txBox="1">
            <a:spLocks noGrp="1"/>
          </p:cNvSpPr>
          <p:nvPr>
            <p:ph type="subTitle" idx="1"/>
          </p:nvPr>
        </p:nvSpPr>
        <p:spPr>
          <a:xfrm>
            <a:off x="2390775" y="3238500"/>
            <a:ext cx="6330950" cy="1241425"/>
          </a:xfrm>
        </p:spPr>
        <p:txBody>
          <a:bodyPr/>
          <a:lstStyle/>
          <a:p>
            <a:pPr eaLnBrk="1" hangingPunct="1"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Font typeface="Lato" charset="0"/>
              <a:buNone/>
            </a:pPr>
            <a:r>
              <a:rPr lang="ru-RU" sz="1800" smtClean="0">
                <a:solidFill>
                  <a:srgbClr val="666666"/>
                </a:solidFill>
                <a:latin typeface="Montserrat" charset="-52"/>
                <a:cs typeface="Arial" charset="0"/>
                <a:sym typeface="Montserrat" charset="-52"/>
              </a:rPr>
              <a:t>2025 год</a:t>
            </a:r>
          </a:p>
        </p:txBody>
      </p:sp>
      <p:pic>
        <p:nvPicPr>
          <p:cNvPr id="17411" name="Google Shape;104;p16"/>
          <p:cNvPicPr preferRelativeResize="0"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284788" y="693738"/>
            <a:ext cx="3376612" cy="869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Google Shape;161;p25"/>
          <p:cNvSpPr txBox="1">
            <a:spLocks noGrp="1"/>
          </p:cNvSpPr>
          <p:nvPr>
            <p:ph type="title" idx="4294967295"/>
          </p:nvPr>
        </p:nvSpPr>
        <p:spPr>
          <a:xfrm>
            <a:off x="333375" y="376238"/>
            <a:ext cx="7596188" cy="519112"/>
          </a:xfrm>
        </p:spPr>
        <p:txBody>
          <a:bodyPr anchor="ctr">
            <a:spAutoFit/>
          </a:bodyPr>
          <a:lstStyle/>
          <a:p>
            <a:pPr eaLnBrk="1" hangingPunct="1">
              <a:buSzPts val="3000"/>
              <a:buFont typeface="Raleway"/>
              <a:buNone/>
            </a:pPr>
            <a:r>
              <a:rPr lang="ru-RU" sz="2200" smtClean="0">
                <a:solidFill>
                  <a:srgbClr val="666666"/>
                </a:solidFill>
                <a:latin typeface="Oswald" charset="-52"/>
                <a:cs typeface="Arial" charset="0"/>
                <a:sym typeface="Oswald" charset="-52"/>
              </a:rPr>
              <a:t>ОБЩАЯ ВИЗУАЛИЗАЦИЯ КОЛЛЕКЦИИ</a:t>
            </a:r>
          </a:p>
        </p:txBody>
      </p:sp>
      <p:pic>
        <p:nvPicPr>
          <p:cNvPr id="35842" name="Google Shape;162;p25"/>
          <p:cNvPicPr preferRelativeResize="0">
            <a:picLocks noChangeAspect="1" noChangeArrowheads="1"/>
          </p:cNvPicPr>
          <p:nvPr/>
        </p:nvPicPr>
        <p:blipFill>
          <a:blip r:embed="rId3"/>
          <a:srcRect r="74355"/>
          <a:stretch>
            <a:fillRect/>
          </a:stretch>
        </p:blipFill>
        <p:spPr bwMode="auto">
          <a:xfrm>
            <a:off x="8401050" y="207963"/>
            <a:ext cx="498475" cy="500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Google Shape;109;p17"/>
          <p:cNvSpPr txBox="1">
            <a:spLocks noGrp="1"/>
          </p:cNvSpPr>
          <p:nvPr>
            <p:ph type="title"/>
          </p:nvPr>
        </p:nvSpPr>
        <p:spPr>
          <a:xfrm>
            <a:off x="352425" y="357188"/>
            <a:ext cx="1955800" cy="1968500"/>
          </a:xfrm>
          <a:ln cap="flat">
            <a:solidFill>
              <a:schemeClr val="bg1"/>
            </a:solidFill>
            <a:round/>
            <a:headEnd type="none" w="sm" len="sm"/>
            <a:tailEnd type="none" w="sm" len="sm"/>
          </a:ln>
        </p:spPr>
        <p:txBody>
          <a:bodyPr anchor="ctr"/>
          <a:lstStyle/>
          <a:p>
            <a:pPr eaLnBrk="1" hangingPunct="1">
              <a:spcBef>
                <a:spcPct val="0"/>
              </a:spcBef>
              <a:spcAft>
                <a:spcPct val="0"/>
              </a:spcAft>
              <a:buClr>
                <a:srgbClr val="F46524"/>
              </a:buClr>
              <a:buFont typeface="Raleway"/>
              <a:buNone/>
            </a:pPr>
            <a:r>
              <a:rPr lang="ru-RU" sz="2200" smtClean="0">
                <a:solidFill>
                  <a:srgbClr val="FFFFFF"/>
                </a:solidFill>
                <a:latin typeface="Oswald" charset="-52"/>
                <a:cs typeface="Arial" charset="0"/>
                <a:sym typeface="Oswald" charset="-52"/>
              </a:rPr>
              <a:t>ФОТО</a:t>
            </a:r>
            <a:br>
              <a:rPr lang="ru-RU" sz="2200" smtClean="0">
                <a:solidFill>
                  <a:srgbClr val="FFFFFF"/>
                </a:solidFill>
                <a:latin typeface="Oswald" charset="-52"/>
                <a:cs typeface="Arial" charset="0"/>
                <a:sym typeface="Oswald" charset="-52"/>
              </a:rPr>
            </a:br>
            <a:r>
              <a:rPr lang="ru-RU" sz="2200" smtClean="0">
                <a:solidFill>
                  <a:srgbClr val="FFFFFF"/>
                </a:solidFill>
                <a:latin typeface="Oswald" charset="-52"/>
                <a:cs typeface="Arial" charset="0"/>
                <a:sym typeface="Oswald" charset="-52"/>
              </a:rPr>
              <a:t>участника</a:t>
            </a:r>
          </a:p>
        </p:txBody>
      </p:sp>
      <p:sp>
        <p:nvSpPr>
          <p:cNvPr id="19458" name="Google Shape;110;p17"/>
          <p:cNvSpPr txBox="1">
            <a:spLocks noGrp="1"/>
          </p:cNvSpPr>
          <p:nvPr>
            <p:ph type="body" idx="2"/>
          </p:nvPr>
        </p:nvSpPr>
        <p:spPr>
          <a:xfrm>
            <a:off x="2714625" y="204788"/>
            <a:ext cx="6149975" cy="2987675"/>
          </a:xfrm>
        </p:spPr>
        <p:txBody>
          <a:bodyPr>
            <a:spAutoFit/>
          </a:bodyPr>
          <a:lstStyle/>
          <a:p>
            <a:pPr marL="0" indent="0" eaLnBrk="1" hangingPunct="1"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Font typeface="Lato" charset="0"/>
              <a:buNone/>
            </a:pPr>
            <a:r>
              <a:rPr lang="ru-RU" sz="1300" smtClean="0">
                <a:solidFill>
                  <a:srgbClr val="666666"/>
                </a:solidFill>
                <a:latin typeface="Montserrat" charset="-52"/>
                <a:cs typeface="Arial" charset="0"/>
                <a:sym typeface="Montserrat" charset="-52"/>
              </a:rPr>
              <a:t>ФИО:</a:t>
            </a:r>
          </a:p>
          <a:p>
            <a:pPr marL="0" indent="0" eaLnBrk="1" hangingPunct="1"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Font typeface="Lato" charset="0"/>
              <a:buNone/>
            </a:pPr>
            <a:r>
              <a:rPr lang="ru-RU" sz="1300" smtClean="0">
                <a:solidFill>
                  <a:srgbClr val="666666"/>
                </a:solidFill>
                <a:latin typeface="Montserrat" charset="-52"/>
                <a:cs typeface="Arial" charset="0"/>
                <a:sym typeface="Montserrat" charset="-52"/>
              </a:rPr>
              <a:t>_</a:t>
            </a:r>
          </a:p>
          <a:p>
            <a:pPr marL="0" indent="0" eaLnBrk="1" hangingPunct="1"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Font typeface="Lato" charset="0"/>
              <a:buNone/>
            </a:pPr>
            <a:r>
              <a:rPr lang="ru-RU" sz="1300" smtClean="0">
                <a:solidFill>
                  <a:srgbClr val="666666"/>
                </a:solidFill>
                <a:latin typeface="Montserrat" charset="-52"/>
                <a:cs typeface="Arial" charset="0"/>
                <a:sym typeface="Montserrat" charset="-52"/>
              </a:rPr>
              <a:t>город:</a:t>
            </a:r>
          </a:p>
          <a:p>
            <a:pPr marL="0" indent="0" eaLnBrk="1" hangingPunct="1"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Font typeface="Lato" charset="0"/>
              <a:buNone/>
            </a:pPr>
            <a:r>
              <a:rPr lang="ru-RU" sz="1300" smtClean="0">
                <a:solidFill>
                  <a:srgbClr val="666666"/>
                </a:solidFill>
                <a:latin typeface="Montserrat" charset="-52"/>
                <a:cs typeface="Arial" charset="0"/>
                <a:sym typeface="Montserrat" charset="-52"/>
              </a:rPr>
              <a:t>_</a:t>
            </a:r>
          </a:p>
          <a:p>
            <a:pPr marL="0" indent="0" eaLnBrk="1" hangingPunct="1"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Font typeface="Lato" charset="0"/>
              <a:buNone/>
            </a:pPr>
            <a:r>
              <a:rPr lang="ru-RU" sz="1300" smtClean="0">
                <a:solidFill>
                  <a:srgbClr val="666666"/>
                </a:solidFill>
                <a:latin typeface="Montserrat" charset="-52"/>
                <a:cs typeface="Arial" charset="0"/>
                <a:sym typeface="Montserrat" charset="-52"/>
              </a:rPr>
              <a:t>название учебного заведения:</a:t>
            </a:r>
          </a:p>
          <a:p>
            <a:pPr marL="0" indent="0" eaLnBrk="1" hangingPunct="1"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Font typeface="Lato" charset="0"/>
              <a:buNone/>
            </a:pPr>
            <a:r>
              <a:rPr lang="ru-RU" sz="1300" smtClean="0">
                <a:solidFill>
                  <a:srgbClr val="666666"/>
                </a:solidFill>
                <a:latin typeface="Montserrat" charset="-52"/>
                <a:cs typeface="Arial" charset="0"/>
                <a:sym typeface="Montserrat" charset="-52"/>
              </a:rPr>
              <a:t>_</a:t>
            </a:r>
          </a:p>
          <a:p>
            <a:pPr marL="0" indent="0" eaLnBrk="1" hangingPunct="1"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Font typeface="Lato" charset="0"/>
              <a:buNone/>
            </a:pPr>
            <a:r>
              <a:rPr lang="ru-RU" sz="1300" smtClean="0">
                <a:solidFill>
                  <a:srgbClr val="666666"/>
                </a:solidFill>
                <a:latin typeface="Montserrat" charset="-52"/>
                <a:cs typeface="Arial" charset="0"/>
                <a:sym typeface="Montserrat" charset="-52"/>
              </a:rPr>
              <a:t>факультет, кафедра, специальность/направление:</a:t>
            </a:r>
          </a:p>
          <a:p>
            <a:pPr marL="0" indent="0" eaLnBrk="1" hangingPunct="1"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Font typeface="Lato" charset="0"/>
              <a:buNone/>
            </a:pPr>
            <a:r>
              <a:rPr lang="ru-RU" sz="1300" smtClean="0">
                <a:solidFill>
                  <a:srgbClr val="666666"/>
                </a:solidFill>
                <a:latin typeface="Montserrat" charset="-52"/>
                <a:cs typeface="Arial" charset="0"/>
                <a:sym typeface="Montserrat" charset="-52"/>
              </a:rPr>
              <a:t>_</a:t>
            </a:r>
          </a:p>
          <a:p>
            <a:pPr marL="0" indent="0" eaLnBrk="1" hangingPunct="1"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Font typeface="Lato" charset="0"/>
              <a:buNone/>
            </a:pPr>
            <a:r>
              <a:rPr lang="ru-RU" sz="1300" smtClean="0">
                <a:solidFill>
                  <a:srgbClr val="666666"/>
                </a:solidFill>
                <a:latin typeface="Montserrat" charset="-52"/>
                <a:cs typeface="Arial" charset="0"/>
                <a:sym typeface="Montserrat" charset="-52"/>
              </a:rPr>
              <a:t>курс:</a:t>
            </a:r>
          </a:p>
          <a:p>
            <a:pPr marL="0" indent="0" eaLnBrk="1" hangingPunct="1"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Font typeface="Lato" charset="0"/>
              <a:buNone/>
            </a:pPr>
            <a:r>
              <a:rPr lang="ru-RU" sz="1300" smtClean="0">
                <a:solidFill>
                  <a:srgbClr val="666666"/>
                </a:solidFill>
                <a:latin typeface="Montserrat" charset="-52"/>
                <a:cs typeface="Arial" charset="0"/>
                <a:sym typeface="Montserrat" charset="-52"/>
              </a:rPr>
              <a:t>_</a:t>
            </a:r>
          </a:p>
          <a:p>
            <a:pPr marL="0" indent="0" eaLnBrk="1" hangingPunct="1"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Font typeface="Lato" charset="0"/>
              <a:buNone/>
            </a:pPr>
            <a:r>
              <a:rPr lang="ru-RU" sz="1300" smtClean="0">
                <a:solidFill>
                  <a:srgbClr val="666666"/>
                </a:solidFill>
                <a:latin typeface="Montserrat" charset="-52"/>
                <a:cs typeface="Arial" charset="0"/>
                <a:sym typeface="Montserrat" charset="-52"/>
              </a:rPr>
              <a:t>контактный телефон:</a:t>
            </a:r>
          </a:p>
          <a:p>
            <a:pPr marL="0" indent="0" eaLnBrk="1" hangingPunct="1"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Font typeface="Lato" charset="0"/>
              <a:buNone/>
            </a:pPr>
            <a:r>
              <a:rPr lang="ru-RU" sz="1300" smtClean="0">
                <a:solidFill>
                  <a:srgbClr val="666666"/>
                </a:solidFill>
                <a:latin typeface="Montserrat" charset="-52"/>
                <a:cs typeface="Arial" charset="0"/>
                <a:sym typeface="Montserrat" charset="-52"/>
              </a:rPr>
              <a:t>_</a:t>
            </a:r>
          </a:p>
          <a:p>
            <a:pPr marL="0" indent="0" eaLnBrk="1" hangingPunct="1"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Font typeface="Lato" charset="0"/>
              <a:buNone/>
            </a:pPr>
            <a:r>
              <a:rPr lang="ru-RU" sz="1300" smtClean="0">
                <a:solidFill>
                  <a:srgbClr val="666666"/>
                </a:solidFill>
                <a:latin typeface="Montserrat" charset="-52"/>
                <a:cs typeface="Arial" charset="0"/>
                <a:sym typeface="Montserrat" charset="-52"/>
              </a:rPr>
              <a:t>электронная почта: </a:t>
            </a:r>
          </a:p>
          <a:p>
            <a:pPr marL="0" indent="0" eaLnBrk="1" hangingPunct="1"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Font typeface="Lato" charset="0"/>
              <a:buNone/>
            </a:pPr>
            <a:r>
              <a:rPr lang="ru-RU" sz="1300" smtClean="0">
                <a:solidFill>
                  <a:srgbClr val="666666"/>
                </a:solidFill>
                <a:latin typeface="Montserrat" charset="-52"/>
                <a:cs typeface="Arial" charset="0"/>
                <a:sym typeface="Montserrat" charset="-52"/>
              </a:rPr>
              <a:t>_</a:t>
            </a:r>
          </a:p>
        </p:txBody>
      </p:sp>
      <p:sp>
        <p:nvSpPr>
          <p:cNvPr id="19459" name="Google Shape;111;p17"/>
          <p:cNvSpPr txBox="1">
            <a:spLocks noChangeArrowheads="1"/>
          </p:cNvSpPr>
          <p:nvPr/>
        </p:nvSpPr>
        <p:spPr bwMode="auto">
          <a:xfrm>
            <a:off x="2714625" y="3355975"/>
            <a:ext cx="6251575" cy="1176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5" tIns="91425" rIns="91425" bIns="91425">
            <a:spAutoFit/>
          </a:bodyPr>
          <a:lstStyle/>
          <a:p>
            <a:pPr>
              <a:buClr>
                <a:srgbClr val="000000"/>
              </a:buClr>
              <a:buFont typeface="Arial" charset="0"/>
              <a:buNone/>
            </a:pPr>
            <a:r>
              <a:rPr lang="ru-RU" sz="1300">
                <a:solidFill>
                  <a:srgbClr val="666666"/>
                </a:solidFill>
                <a:latin typeface="Oswald" charset="-52"/>
                <a:sym typeface="Oswald" charset="-52"/>
              </a:rPr>
              <a:t>ИНФОРМАЦИЯ О РУКОВОДИТЕЛЕ </a:t>
            </a:r>
          </a:p>
          <a:p>
            <a:pPr>
              <a:buClr>
                <a:srgbClr val="000000"/>
              </a:buClr>
              <a:buFont typeface="Arial" charset="0"/>
              <a:buNone/>
            </a:pPr>
            <a:r>
              <a:rPr lang="ru-RU" sz="1300">
                <a:solidFill>
                  <a:srgbClr val="666666"/>
                </a:solidFill>
                <a:latin typeface="Oswald" charset="-52"/>
                <a:sym typeface="Oswald" charset="-52"/>
              </a:rPr>
              <a:t>ФИО:</a:t>
            </a:r>
          </a:p>
          <a:p>
            <a:pPr>
              <a:buClr>
                <a:srgbClr val="000000"/>
              </a:buClr>
              <a:buFont typeface="Arial" charset="0"/>
              <a:buNone/>
            </a:pPr>
            <a:r>
              <a:rPr lang="ru-RU" sz="1300">
                <a:solidFill>
                  <a:srgbClr val="666666"/>
                </a:solidFill>
                <a:latin typeface="Oswald" charset="-52"/>
                <a:sym typeface="Oswald" charset="-52"/>
              </a:rPr>
              <a:t>должность:</a:t>
            </a:r>
          </a:p>
          <a:p>
            <a:pPr>
              <a:buClr>
                <a:srgbClr val="000000"/>
              </a:buClr>
              <a:buFont typeface="Arial" charset="0"/>
              <a:buNone/>
            </a:pPr>
            <a:r>
              <a:rPr lang="ru-RU" sz="1300">
                <a:solidFill>
                  <a:srgbClr val="666666"/>
                </a:solidFill>
                <a:latin typeface="Oswald" charset="-52"/>
                <a:sym typeface="Oswald" charset="-52"/>
              </a:rPr>
              <a:t>степень/звание:</a:t>
            </a:r>
          </a:p>
          <a:p>
            <a:pPr>
              <a:buClr>
                <a:srgbClr val="000000"/>
              </a:buClr>
              <a:buFont typeface="Arial" charset="0"/>
              <a:buNone/>
            </a:pPr>
            <a:r>
              <a:rPr lang="ru-RU" sz="1300">
                <a:solidFill>
                  <a:srgbClr val="666666"/>
                </a:solidFill>
                <a:latin typeface="Oswald" charset="-52"/>
                <a:sym typeface="Oswald" charset="-52"/>
              </a:rPr>
              <a:t>контактный телефон и электронная почта:</a:t>
            </a:r>
          </a:p>
        </p:txBody>
      </p:sp>
      <p:pic>
        <p:nvPicPr>
          <p:cNvPr id="19460" name="Google Shape;112;p17"/>
          <p:cNvPicPr preferRelativeResize="0"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73038" y="4564063"/>
            <a:ext cx="1671637" cy="430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Google Shape;117;p18"/>
          <p:cNvSpPr txBox="1">
            <a:spLocks noGrp="1"/>
          </p:cNvSpPr>
          <p:nvPr>
            <p:ph type="title"/>
          </p:nvPr>
        </p:nvSpPr>
        <p:spPr>
          <a:xfrm>
            <a:off x="352425" y="357188"/>
            <a:ext cx="2116138" cy="1968500"/>
          </a:xfrm>
        </p:spPr>
        <p:txBody>
          <a:bodyPr anchor="ctr"/>
          <a:lstStyle/>
          <a:p>
            <a:pPr eaLnBrk="1" hangingPunct="1">
              <a:spcBef>
                <a:spcPct val="0"/>
              </a:spcBef>
              <a:spcAft>
                <a:spcPct val="0"/>
              </a:spcAft>
              <a:buClr>
                <a:srgbClr val="F46524"/>
              </a:buClr>
              <a:buFont typeface="Raleway"/>
              <a:buNone/>
            </a:pPr>
            <a:r>
              <a:rPr lang="ru-RU" sz="2200" smtClean="0">
                <a:solidFill>
                  <a:srgbClr val="FFFFFF"/>
                </a:solidFill>
                <a:latin typeface="Oswald" charset="-52"/>
                <a:cs typeface="Arial" charset="0"/>
                <a:sym typeface="Oswald" charset="-52"/>
              </a:rPr>
              <a:t>НАЗВАНИЕ ВЫБРАННОЙ НОМИНАЦИИ</a:t>
            </a:r>
          </a:p>
        </p:txBody>
      </p:sp>
      <p:sp>
        <p:nvSpPr>
          <p:cNvPr id="21506" name="Google Shape;118;p18"/>
          <p:cNvSpPr txBox="1">
            <a:spLocks noGrp="1"/>
          </p:cNvSpPr>
          <p:nvPr>
            <p:ph type="body" idx="2"/>
          </p:nvPr>
        </p:nvSpPr>
        <p:spPr>
          <a:xfrm>
            <a:off x="2790825" y="357188"/>
            <a:ext cx="6149975" cy="4486275"/>
          </a:xfrm>
          <a:ln cap="flat">
            <a:solidFill>
              <a:srgbClr val="666666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pPr marL="0" indent="0" eaLnBrk="1" hangingPunct="1">
              <a:lnSpc>
                <a:spcPct val="115000"/>
              </a:lnSpc>
              <a:spcBef>
                <a:spcPts val="1200"/>
              </a:spcBef>
              <a:spcAft>
                <a:spcPct val="0"/>
              </a:spcAft>
              <a:buClr>
                <a:srgbClr val="FFFFFF"/>
              </a:buClr>
              <a:buFont typeface="Lato" charset="0"/>
              <a:buNone/>
            </a:pPr>
            <a:r>
              <a:rPr lang="ru-RU" sz="1300" smtClean="0">
                <a:solidFill>
                  <a:srgbClr val="666666"/>
                </a:solidFill>
                <a:latin typeface="Montserrat" charset="-52"/>
                <a:cs typeface="Arial" charset="0"/>
                <a:sym typeface="Montserrat" charset="-52"/>
              </a:rPr>
              <a:t>краткое описание идеи коллекции, соответствующей цели и условиям конкурса  </a:t>
            </a:r>
          </a:p>
          <a:p>
            <a:pPr marL="0" indent="0" eaLnBrk="1" hangingPunct="1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Clr>
                <a:srgbClr val="FFFFFF"/>
              </a:buClr>
              <a:buFont typeface="Lato" charset="0"/>
              <a:buNone/>
            </a:pPr>
            <a:r>
              <a:rPr lang="ru-RU" sz="1300" smtClean="0">
                <a:solidFill>
                  <a:srgbClr val="666666"/>
                </a:solidFill>
                <a:latin typeface="Montserrat" charset="-52"/>
                <a:cs typeface="Arial" charset="0"/>
                <a:sym typeface="Montserrat" charset="-52"/>
              </a:rPr>
              <a:t>объем текста-описания до 500 знаков с пробелами.</a:t>
            </a:r>
          </a:p>
        </p:txBody>
      </p:sp>
      <p:pic>
        <p:nvPicPr>
          <p:cNvPr id="21507" name="Google Shape;119;p18"/>
          <p:cNvPicPr preferRelativeResize="0"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73038" y="4564063"/>
            <a:ext cx="1671637" cy="430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508" name="Google Shape;120;p18"/>
          <p:cNvSpPr txBox="1">
            <a:spLocks noChangeArrowheads="1"/>
          </p:cNvSpPr>
          <p:nvPr/>
        </p:nvSpPr>
        <p:spPr bwMode="auto">
          <a:xfrm>
            <a:off x="211138" y="2141538"/>
            <a:ext cx="2238375" cy="384175"/>
          </a:xfrm>
          <a:prstGeom prst="rect">
            <a:avLst/>
          </a:prstGeom>
          <a:noFill/>
          <a:ln w="9525">
            <a:solidFill>
              <a:schemeClr val="bg1"/>
            </a:solidFill>
            <a:round/>
            <a:headEnd type="none" w="sm" len="sm"/>
            <a:tailEnd type="none" w="sm" len="sm"/>
          </a:ln>
        </p:spPr>
        <p:txBody>
          <a:bodyPr lIns="91425" tIns="91425" rIns="91425" bIns="91425">
            <a:spAutoFit/>
          </a:bodyPr>
          <a:lstStyle/>
          <a:p>
            <a:pPr>
              <a:buClr>
                <a:srgbClr val="000000"/>
              </a:buClr>
              <a:buFont typeface="Arial" charset="0"/>
              <a:buNone/>
            </a:pPr>
            <a:endParaRPr lang="ru-RU" sz="1300">
              <a:solidFill>
                <a:srgbClr val="FFFFFF"/>
              </a:solidFill>
              <a:latin typeface="Montserrat" charset="-52"/>
              <a:sym typeface="Montserrat" charset="-52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Google Shape;125;p19"/>
          <p:cNvSpPr txBox="1">
            <a:spLocks noGrp="1"/>
          </p:cNvSpPr>
          <p:nvPr>
            <p:ph type="title" idx="4294967295"/>
          </p:nvPr>
        </p:nvSpPr>
        <p:spPr>
          <a:xfrm>
            <a:off x="160338" y="207963"/>
            <a:ext cx="5381625" cy="500062"/>
          </a:xfrm>
        </p:spPr>
        <p:txBody>
          <a:bodyPr anchor="ctr"/>
          <a:lstStyle/>
          <a:p>
            <a:pPr eaLnBrk="1" hangingPunct="1">
              <a:buSzPts val="3000"/>
              <a:buFont typeface="Raleway"/>
              <a:buNone/>
            </a:pPr>
            <a:r>
              <a:rPr lang="ru-RU" sz="2200" smtClean="0">
                <a:solidFill>
                  <a:srgbClr val="666666"/>
                </a:solidFill>
                <a:latin typeface="Oswald" charset="-52"/>
                <a:cs typeface="Arial" charset="0"/>
                <a:sym typeface="Oswald" charset="-52"/>
              </a:rPr>
              <a:t>МУДБОРД ПРОЕКТА</a:t>
            </a:r>
          </a:p>
        </p:txBody>
      </p:sp>
      <p:pic>
        <p:nvPicPr>
          <p:cNvPr id="23554" name="Google Shape;126;p19"/>
          <p:cNvPicPr preferRelativeResize="0">
            <a:picLocks noChangeAspect="1" noChangeArrowheads="1"/>
          </p:cNvPicPr>
          <p:nvPr/>
        </p:nvPicPr>
        <p:blipFill>
          <a:blip r:embed="rId3"/>
          <a:srcRect r="74355"/>
          <a:stretch>
            <a:fillRect/>
          </a:stretch>
        </p:blipFill>
        <p:spPr bwMode="auto">
          <a:xfrm>
            <a:off x="8401050" y="207963"/>
            <a:ext cx="498475" cy="500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Google Shape;131;p20"/>
          <p:cNvSpPr txBox="1">
            <a:spLocks noGrp="1"/>
          </p:cNvSpPr>
          <p:nvPr>
            <p:ph type="title" idx="4294967295"/>
          </p:nvPr>
        </p:nvSpPr>
        <p:spPr>
          <a:xfrm>
            <a:off x="268288" y="212725"/>
            <a:ext cx="7596187" cy="1858963"/>
          </a:xfrm>
        </p:spPr>
        <p:txBody>
          <a:bodyPr anchor="ctr">
            <a:spAutoFit/>
          </a:bodyPr>
          <a:lstStyle/>
          <a:p>
            <a:pPr eaLnBrk="1" hangingPunct="1">
              <a:buSzPts val="3000"/>
              <a:buFont typeface="Raleway"/>
              <a:buNone/>
            </a:pPr>
            <a:r>
              <a:rPr lang="ru-RU" sz="2200" smtClean="0">
                <a:solidFill>
                  <a:srgbClr val="666666"/>
                </a:solidFill>
                <a:latin typeface="Oswald" charset="-52"/>
                <a:cs typeface="Arial" charset="0"/>
                <a:sym typeface="Oswald" charset="-52"/>
              </a:rPr>
              <a:t>ЭСКИЗ С УКАЗАНИЕМ РАППОРТА И ВИЗУАЛИЗАЦИЯ ЭСКИЗА</a:t>
            </a:r>
            <a:br>
              <a:rPr lang="ru-RU" sz="2200" smtClean="0">
                <a:solidFill>
                  <a:srgbClr val="666666"/>
                </a:solidFill>
                <a:latin typeface="Oswald" charset="-52"/>
                <a:cs typeface="Arial" charset="0"/>
                <a:sym typeface="Oswald" charset="-52"/>
              </a:rPr>
            </a:br>
            <a:r>
              <a:rPr lang="ru-RU" sz="2200" smtClean="0">
                <a:solidFill>
                  <a:srgbClr val="666666"/>
                </a:solidFill>
                <a:latin typeface="Oswald" charset="-52"/>
                <a:cs typeface="Arial" charset="0"/>
                <a:sym typeface="Oswald" charset="-52"/>
              </a:rPr>
              <a:t>ПО КАЖДОМУ КРОКУ ОБЯЗАТЕЛЬНО ПРЕДОСТАВЛЯЕТСЯ ЦВЕТОВАЯ ШКАЛА С УКАЗАНИЕМ ПАНТОНОВ </a:t>
            </a:r>
          </a:p>
        </p:txBody>
      </p:sp>
      <p:pic>
        <p:nvPicPr>
          <p:cNvPr id="25602" name="Google Shape;132;p20"/>
          <p:cNvPicPr preferRelativeResize="0">
            <a:picLocks noChangeAspect="1" noChangeArrowheads="1"/>
          </p:cNvPicPr>
          <p:nvPr/>
        </p:nvPicPr>
        <p:blipFill>
          <a:blip r:embed="rId3"/>
          <a:srcRect r="74355"/>
          <a:stretch>
            <a:fillRect/>
          </a:stretch>
        </p:blipFill>
        <p:spPr bwMode="auto">
          <a:xfrm>
            <a:off x="8401050" y="207963"/>
            <a:ext cx="498475" cy="500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Google Shape;137;p21"/>
          <p:cNvSpPr txBox="1">
            <a:spLocks noGrp="1"/>
          </p:cNvSpPr>
          <p:nvPr>
            <p:ph type="title" idx="4294967295"/>
          </p:nvPr>
        </p:nvSpPr>
        <p:spPr>
          <a:xfrm>
            <a:off x="249238" y="225425"/>
            <a:ext cx="7596187" cy="1858963"/>
          </a:xfrm>
        </p:spPr>
        <p:txBody>
          <a:bodyPr anchor="ctr">
            <a:spAutoFit/>
          </a:bodyPr>
          <a:lstStyle/>
          <a:p>
            <a:pPr eaLnBrk="1" hangingPunct="1">
              <a:buSzPts val="3000"/>
              <a:buFont typeface="Raleway"/>
              <a:buNone/>
            </a:pPr>
            <a:r>
              <a:rPr lang="ru-RU" sz="2200" smtClean="0">
                <a:solidFill>
                  <a:srgbClr val="666666"/>
                </a:solidFill>
                <a:latin typeface="Oswald" charset="-52"/>
                <a:cs typeface="Arial" charset="0"/>
                <a:sym typeface="Oswald" charset="-52"/>
              </a:rPr>
              <a:t>ЭСКИЗ С УКАЗАНИЕМ РАППОРТА И ВИЗУАЛИЗАЦИЯ ЭСКИЗА</a:t>
            </a:r>
            <a:br>
              <a:rPr lang="ru-RU" sz="2200" smtClean="0">
                <a:solidFill>
                  <a:srgbClr val="666666"/>
                </a:solidFill>
                <a:latin typeface="Oswald" charset="-52"/>
                <a:cs typeface="Arial" charset="0"/>
                <a:sym typeface="Oswald" charset="-52"/>
              </a:rPr>
            </a:br>
            <a:r>
              <a:rPr lang="ru-RU" sz="2200" smtClean="0">
                <a:solidFill>
                  <a:srgbClr val="666666"/>
                </a:solidFill>
                <a:latin typeface="Oswald" charset="-52"/>
                <a:cs typeface="Arial" charset="0"/>
                <a:sym typeface="Oswald" charset="-52"/>
              </a:rPr>
              <a:t>ПО КАЖДОМУ КРОКУ ОБЯЗАТЕЛЬНО ПРЕДОСТАВЛЯЕТСЯ ЦВЕТОВАЯ ШКАЛА С УКАЗАНИЕМ ПАНТОНОВ </a:t>
            </a:r>
          </a:p>
        </p:txBody>
      </p:sp>
      <p:pic>
        <p:nvPicPr>
          <p:cNvPr id="27650" name="Google Shape;138;p21"/>
          <p:cNvPicPr preferRelativeResize="0">
            <a:picLocks noChangeAspect="1" noChangeArrowheads="1"/>
          </p:cNvPicPr>
          <p:nvPr/>
        </p:nvPicPr>
        <p:blipFill>
          <a:blip r:embed="rId3"/>
          <a:srcRect r="74355"/>
          <a:stretch>
            <a:fillRect/>
          </a:stretch>
        </p:blipFill>
        <p:spPr bwMode="auto">
          <a:xfrm>
            <a:off x="8401050" y="207963"/>
            <a:ext cx="498475" cy="500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Google Shape;143;p22"/>
          <p:cNvSpPr txBox="1">
            <a:spLocks noGrp="1"/>
          </p:cNvSpPr>
          <p:nvPr>
            <p:ph type="title" idx="4294967295"/>
          </p:nvPr>
        </p:nvSpPr>
        <p:spPr>
          <a:xfrm>
            <a:off x="293688" y="295275"/>
            <a:ext cx="7596187" cy="1858963"/>
          </a:xfrm>
        </p:spPr>
        <p:txBody>
          <a:bodyPr anchor="ctr">
            <a:spAutoFit/>
          </a:bodyPr>
          <a:lstStyle/>
          <a:p>
            <a:pPr eaLnBrk="1" hangingPunct="1">
              <a:buSzPts val="3000"/>
              <a:buFont typeface="Raleway"/>
              <a:buNone/>
            </a:pPr>
            <a:r>
              <a:rPr lang="ru-RU" sz="2200" smtClean="0">
                <a:solidFill>
                  <a:srgbClr val="666666"/>
                </a:solidFill>
                <a:latin typeface="Oswald" charset="-52"/>
                <a:cs typeface="Arial" charset="0"/>
                <a:sym typeface="Oswald" charset="-52"/>
              </a:rPr>
              <a:t>ЭСКИЗ С УКАЗАНИЕМ РАППОРТА И ВИЗУАЛИЗАЦИЯ ЭСКИЗА</a:t>
            </a:r>
            <a:br>
              <a:rPr lang="ru-RU" sz="2200" smtClean="0">
                <a:solidFill>
                  <a:srgbClr val="666666"/>
                </a:solidFill>
                <a:latin typeface="Oswald" charset="-52"/>
                <a:cs typeface="Arial" charset="0"/>
                <a:sym typeface="Oswald" charset="-52"/>
              </a:rPr>
            </a:br>
            <a:r>
              <a:rPr lang="ru-RU" sz="2200" smtClean="0">
                <a:solidFill>
                  <a:srgbClr val="666666"/>
                </a:solidFill>
                <a:latin typeface="Oswald" charset="-52"/>
                <a:cs typeface="Arial" charset="0"/>
                <a:sym typeface="Oswald" charset="-52"/>
              </a:rPr>
              <a:t>ПО КАЖДОМУ КРОКУ ОБЯЗАТЕЛЬНО ПРЕДОСТАВЛЯЕТСЯ ЦВЕТОВАЯ ШКАЛА С УКАЗАНИЕМ ПАНТОНОВ </a:t>
            </a:r>
          </a:p>
        </p:txBody>
      </p:sp>
      <p:pic>
        <p:nvPicPr>
          <p:cNvPr id="29698" name="Google Shape;144;p22"/>
          <p:cNvPicPr preferRelativeResize="0">
            <a:picLocks noChangeAspect="1" noChangeArrowheads="1"/>
          </p:cNvPicPr>
          <p:nvPr/>
        </p:nvPicPr>
        <p:blipFill>
          <a:blip r:embed="rId3"/>
          <a:srcRect r="74355"/>
          <a:stretch>
            <a:fillRect/>
          </a:stretch>
        </p:blipFill>
        <p:spPr bwMode="auto">
          <a:xfrm>
            <a:off x="8401050" y="207963"/>
            <a:ext cx="498475" cy="500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Google Shape;149;p23"/>
          <p:cNvSpPr txBox="1">
            <a:spLocks noGrp="1"/>
          </p:cNvSpPr>
          <p:nvPr>
            <p:ph type="title" idx="4294967295"/>
          </p:nvPr>
        </p:nvSpPr>
        <p:spPr>
          <a:xfrm>
            <a:off x="295275" y="257175"/>
            <a:ext cx="7596188" cy="1858963"/>
          </a:xfrm>
        </p:spPr>
        <p:txBody>
          <a:bodyPr anchor="ctr">
            <a:spAutoFit/>
          </a:bodyPr>
          <a:lstStyle/>
          <a:p>
            <a:pPr eaLnBrk="1" hangingPunct="1">
              <a:buSzPts val="3000"/>
              <a:buFont typeface="Raleway"/>
              <a:buNone/>
            </a:pPr>
            <a:r>
              <a:rPr lang="ru-RU" sz="2200" smtClean="0">
                <a:solidFill>
                  <a:srgbClr val="666666"/>
                </a:solidFill>
                <a:latin typeface="Oswald" charset="-52"/>
                <a:cs typeface="Arial" charset="0"/>
                <a:sym typeface="Oswald" charset="-52"/>
              </a:rPr>
              <a:t>ЭСКИЗ С УКАЗАНИЕМ РАППОРТА И ВИЗУАЛИЗАЦИЯ ЭСКИЗА</a:t>
            </a:r>
            <a:br>
              <a:rPr lang="ru-RU" sz="2200" smtClean="0">
                <a:solidFill>
                  <a:srgbClr val="666666"/>
                </a:solidFill>
                <a:latin typeface="Oswald" charset="-52"/>
                <a:cs typeface="Arial" charset="0"/>
                <a:sym typeface="Oswald" charset="-52"/>
              </a:rPr>
            </a:br>
            <a:r>
              <a:rPr lang="ru-RU" sz="2200" smtClean="0">
                <a:solidFill>
                  <a:srgbClr val="666666"/>
                </a:solidFill>
                <a:latin typeface="Oswald" charset="-52"/>
                <a:cs typeface="Arial" charset="0"/>
                <a:sym typeface="Oswald" charset="-52"/>
              </a:rPr>
              <a:t>ПО КАЖДОМУ КРОКУ ОБЯЗАТЕЛЬНО ПРЕДОСТАВЛЯЕТСЯ ЦВЕТОВАЯ ШКАЛА С УКАЗАНИЕМ ПАНТОНОВ </a:t>
            </a:r>
          </a:p>
        </p:txBody>
      </p:sp>
      <p:pic>
        <p:nvPicPr>
          <p:cNvPr id="31746" name="Google Shape;150;p23"/>
          <p:cNvPicPr preferRelativeResize="0">
            <a:picLocks noChangeAspect="1" noChangeArrowheads="1"/>
          </p:cNvPicPr>
          <p:nvPr/>
        </p:nvPicPr>
        <p:blipFill>
          <a:blip r:embed="rId3"/>
          <a:srcRect r="74355"/>
          <a:stretch>
            <a:fillRect/>
          </a:stretch>
        </p:blipFill>
        <p:spPr bwMode="auto">
          <a:xfrm>
            <a:off x="8401050" y="207963"/>
            <a:ext cx="498475" cy="500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Google Shape;155;p24"/>
          <p:cNvSpPr txBox="1">
            <a:spLocks noGrp="1"/>
          </p:cNvSpPr>
          <p:nvPr>
            <p:ph type="title" idx="4294967295"/>
          </p:nvPr>
        </p:nvSpPr>
        <p:spPr>
          <a:xfrm>
            <a:off x="185738" y="90488"/>
            <a:ext cx="7596187" cy="1858962"/>
          </a:xfrm>
        </p:spPr>
        <p:txBody>
          <a:bodyPr anchor="ctr">
            <a:spAutoFit/>
          </a:bodyPr>
          <a:lstStyle/>
          <a:p>
            <a:pPr eaLnBrk="1" hangingPunct="1">
              <a:buSzPts val="3000"/>
              <a:buFont typeface="Raleway"/>
              <a:buNone/>
            </a:pPr>
            <a:r>
              <a:rPr lang="ru-RU" sz="2200" smtClean="0">
                <a:solidFill>
                  <a:srgbClr val="666666"/>
                </a:solidFill>
                <a:latin typeface="Oswald" charset="-52"/>
                <a:cs typeface="Arial" charset="0"/>
                <a:sym typeface="Oswald" charset="-52"/>
              </a:rPr>
              <a:t>ЭСКИЗ С УКАЗАНИЕМ РАППОРТА И ВИЗУАЛИЗАЦИЯ ЭСКИЗА</a:t>
            </a:r>
            <a:br>
              <a:rPr lang="ru-RU" sz="2200" smtClean="0">
                <a:solidFill>
                  <a:srgbClr val="666666"/>
                </a:solidFill>
                <a:latin typeface="Oswald" charset="-52"/>
                <a:cs typeface="Arial" charset="0"/>
                <a:sym typeface="Oswald" charset="-52"/>
              </a:rPr>
            </a:br>
            <a:r>
              <a:rPr lang="ru-RU" sz="2200" smtClean="0">
                <a:solidFill>
                  <a:srgbClr val="666666"/>
                </a:solidFill>
                <a:latin typeface="Oswald" charset="-52"/>
                <a:cs typeface="Arial" charset="0"/>
                <a:sym typeface="Oswald" charset="-52"/>
              </a:rPr>
              <a:t>ПО КАЖДОМУ КРОКУ ОБЯЗАТЕЛЬНО ПРЕДОСТАВЛЯЕТСЯ ЦВЕТОВАЯ ШКАЛА С УКАЗАНИЕМ ПАНТОНОВ </a:t>
            </a:r>
          </a:p>
        </p:txBody>
      </p:sp>
      <p:pic>
        <p:nvPicPr>
          <p:cNvPr id="33794" name="Google Shape;156;p24"/>
          <p:cNvPicPr preferRelativeResize="0">
            <a:picLocks noChangeAspect="1" noChangeArrowheads="1"/>
          </p:cNvPicPr>
          <p:nvPr/>
        </p:nvPicPr>
        <p:blipFill>
          <a:blip r:embed="rId3"/>
          <a:srcRect r="74355"/>
          <a:stretch>
            <a:fillRect/>
          </a:stretch>
        </p:blipFill>
        <p:spPr bwMode="auto">
          <a:xfrm>
            <a:off x="8401050" y="207963"/>
            <a:ext cx="498475" cy="500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Swiss">
  <a:themeElements>
    <a:clrScheme name="Swiss">
      <a:dk1>
        <a:srgbClr val="F46524"/>
      </a:dk1>
      <a:lt1>
        <a:srgbClr val="FFFFFF"/>
      </a:lt1>
      <a:dk2>
        <a:srgbClr val="000000"/>
      </a:dk2>
      <a:lt2>
        <a:srgbClr val="757575"/>
      </a:lt2>
      <a:accent1>
        <a:srgbClr val="01579B"/>
      </a:accent1>
      <a:accent2>
        <a:srgbClr val="27C7BD"/>
      </a:accent2>
      <a:accent3>
        <a:srgbClr val="0099E8"/>
      </a:accent3>
      <a:accent4>
        <a:srgbClr val="51B9A3"/>
      </a:accent4>
      <a:accent5>
        <a:srgbClr val="FB8C00"/>
      </a:accent5>
      <a:accent6>
        <a:srgbClr val="FFAE88"/>
      </a:accent6>
      <a:hlink>
        <a:srgbClr val="0277BD"/>
      </a:hlink>
      <a:folHlink>
        <a:srgbClr val="0277BD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141</Words>
  <PresentationFormat>Экран (16:9)</PresentationFormat>
  <Paragraphs>32</Paragraphs>
  <Slides>10</Slides>
  <Notes>10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Шаблон оформления</vt:lpstr>
      </vt:variant>
      <vt:variant>
        <vt:i4>13</vt:i4>
      </vt:variant>
      <vt:variant>
        <vt:lpstr>Заголовки слайдов</vt:lpstr>
      </vt:variant>
      <vt:variant>
        <vt:i4>10</vt:i4>
      </vt:variant>
    </vt:vector>
  </HeadingPairs>
  <TitlesOfParts>
    <vt:vector size="28" baseType="lpstr">
      <vt:lpstr>Arial</vt:lpstr>
      <vt:lpstr>Lato</vt:lpstr>
      <vt:lpstr>Oswald</vt:lpstr>
      <vt:lpstr>Montserrat</vt:lpstr>
      <vt:lpstr>Raleway</vt:lpstr>
      <vt:lpstr>Swiss</vt:lpstr>
      <vt:lpstr>Swiss</vt:lpstr>
      <vt:lpstr>Swiss</vt:lpstr>
      <vt:lpstr>Swiss</vt:lpstr>
      <vt:lpstr>Swiss</vt:lpstr>
      <vt:lpstr>Swiss</vt:lpstr>
      <vt:lpstr>Swiss</vt:lpstr>
      <vt:lpstr>Swiss</vt:lpstr>
      <vt:lpstr>Swiss</vt:lpstr>
      <vt:lpstr>Swiss</vt:lpstr>
      <vt:lpstr>Swiss</vt:lpstr>
      <vt:lpstr>Swiss</vt:lpstr>
      <vt:lpstr>Swiss</vt:lpstr>
      <vt:lpstr>“ТЕКСТИЛЬНЫЙ ДИЗАЙН - СВЯЗЬ ВРЕМЕН”</vt:lpstr>
      <vt:lpstr>ФОТО участника</vt:lpstr>
      <vt:lpstr>НАЗВАНИЕ ВЫБРАННОЙ НОМИНАЦИИ</vt:lpstr>
      <vt:lpstr>МУДБОРД ПРОЕКТА</vt:lpstr>
      <vt:lpstr>ЭСКИЗ С УКАЗАНИЕМ РАППОРТА И ВИЗУАЛИЗАЦИЯ ЭСКИЗА ПО КАЖДОМУ КРОКУ ОБЯЗАТЕЛЬНО ПРЕДОСТАВЛЯЕТСЯ ЦВЕТОВАЯ ШКАЛА С УКАЗАНИЕМ ПАНТОНОВ </vt:lpstr>
      <vt:lpstr>ЭСКИЗ С УКАЗАНИЕМ РАППОРТА И ВИЗУАЛИЗАЦИЯ ЭСКИЗА ПО КАЖДОМУ КРОКУ ОБЯЗАТЕЛЬНО ПРЕДОСТАВЛЯЕТСЯ ЦВЕТОВАЯ ШКАЛА С УКАЗАНИЕМ ПАНТОНОВ </vt:lpstr>
      <vt:lpstr>ЭСКИЗ С УКАЗАНИЕМ РАППОРТА И ВИЗУАЛИЗАЦИЯ ЭСКИЗА ПО КАЖДОМУ КРОКУ ОБЯЗАТЕЛЬНО ПРЕДОСТАВЛЯЕТСЯ ЦВЕТОВАЯ ШКАЛА С УКАЗАНИЕМ ПАНТОНОВ </vt:lpstr>
      <vt:lpstr>ЭСКИЗ С УКАЗАНИЕМ РАППОРТА И ВИЗУАЛИЗАЦИЯ ЭСКИЗА ПО КАЖДОМУ КРОКУ ОБЯЗАТЕЛЬНО ПРЕДОСТАВЛЯЕТСЯ ЦВЕТОВАЯ ШКАЛА С УКАЗАНИЕМ ПАНТОНОВ </vt:lpstr>
      <vt:lpstr>ЭСКИЗ С УКАЗАНИЕМ РАППОРТА И ВИЗУАЛИЗАЦИЯ ЭСКИЗА ПО КАЖДОМУ КРОКУ ОБЯЗАТЕЛЬНО ПРЕДОСТАВЛЯЕТСЯ ЦВЕТОВАЯ ШКАЛА С УКАЗАНИЕМ ПАНТОНОВ </vt:lpstr>
      <vt:lpstr>ОБЩАЯ ВИЗУАЛИЗАЦИЯ КОЛЛЕКЦИИ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“ТЕКСТИЛЬНЫЙ ДИЗАЙН - СВЯЗЬ ВРЕМЕН”</dc:title>
  <cp:lastModifiedBy>eshiyanovskaya</cp:lastModifiedBy>
  <cp:revision>1</cp:revision>
  <dcterms:modified xsi:type="dcterms:W3CDTF">2025-09-05T11:30:48Z</dcterms:modified>
</cp:coreProperties>
</file>